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77c043148c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1a9ee034c452f"/>
  </p:sldMasterIdLst>
  <p:sldIdLst>
    <p:sldId xmlns:r="http://schemas.openxmlformats.org/officeDocument/2006/relationships" id="256" r:id="Re403b9acb64d4468"/>
    <p:sldId xmlns:r="http://schemas.openxmlformats.org/officeDocument/2006/relationships" id="257" r:id="R62db29adb9dc42c9"/>
    <p:sldId xmlns:r="http://schemas.openxmlformats.org/officeDocument/2006/relationships" id="258" r:id="R90ea2773bdc841ca"/>
    <p:sldId xmlns:r="http://schemas.openxmlformats.org/officeDocument/2006/relationships" id="259" r:id="R9a113c14f06a412a"/>
    <p:sldId xmlns:r="http://schemas.openxmlformats.org/officeDocument/2006/relationships" id="260" r:id="R54edce77f5a740ee"/>
    <p:sldId xmlns:r="http://schemas.openxmlformats.org/officeDocument/2006/relationships" id="261" r:id="R127b86b231274251"/>
    <p:sldId xmlns:r="http://schemas.openxmlformats.org/officeDocument/2006/relationships" id="262" r:id="Re3389679a4a7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1a9ee034c452f" /><Relationship Type="http://schemas.openxmlformats.org/officeDocument/2006/relationships/slide" Target="/ppt/slides/slide1.xml" Id="Re403b9acb64d4468" /><Relationship Type="http://schemas.openxmlformats.org/officeDocument/2006/relationships/slide" Target="/ppt/slides/slide2.xml" Id="R62db29adb9dc42c9" /><Relationship Type="http://schemas.openxmlformats.org/officeDocument/2006/relationships/slide" Target="/ppt/slides/slide3.xml" Id="R90ea2773bdc841ca" /><Relationship Type="http://schemas.openxmlformats.org/officeDocument/2006/relationships/slide" Target="/ppt/slides/slide4.xml" Id="R9a113c14f06a412a" /><Relationship Type="http://schemas.openxmlformats.org/officeDocument/2006/relationships/slide" Target="/ppt/slides/slide5.xml" Id="R54edce77f5a740ee" /><Relationship Type="http://schemas.openxmlformats.org/officeDocument/2006/relationships/slide" Target="/ppt/slides/slide6.xml" Id="R127b86b231274251" /><Relationship Type="http://schemas.openxmlformats.org/officeDocument/2006/relationships/slide" Target="/ppt/slides/slide7.xml" Id="Re3389679a4a7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fe0b24de646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d3b9ec1484579" /><Relationship Type="http://schemas.openxmlformats.org/officeDocument/2006/relationships/theme" Target="/ppt/slideMasters/theme/theme1.xml" Id="Rff0dc39f9d0c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d3b9ec148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62b40613c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dda1c140649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7eb66336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9026f65d0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23d09c834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b40435be42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1b9b1f40f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 INVEST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15 337 655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48 979 192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50 979 192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RUNAR LUNDHAUG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Tverrgate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990 653 496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ANEM INVEST AS</a:t>
            </a:r>
          </a:p>
        </p:txBody>
      </p:sp>
    </p:spTree>
  </p:cSld>
  <p:clrMapOvr>
    <a:masterClrMapping xmlns:a="http://schemas.openxmlformats.org/drawingml/2006/main"/>
  </p:clrMapOvr>
</p:sld>
</file>