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b97028e0ad45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9b70cda48e4126"/>
  </p:sldMasterIdLst>
  <p:sldIdLst>
    <p:sldId xmlns:r="http://schemas.openxmlformats.org/officeDocument/2006/relationships" id="256" r:id="R8e4e1921367945b9"/>
    <p:sldId xmlns:r="http://schemas.openxmlformats.org/officeDocument/2006/relationships" id="257" r:id="R75d3a3f7035444ab"/>
    <p:sldId xmlns:r="http://schemas.openxmlformats.org/officeDocument/2006/relationships" id="258" r:id="Rc98842c31c074d6f"/>
    <p:sldId xmlns:r="http://schemas.openxmlformats.org/officeDocument/2006/relationships" id="259" r:id="R100ff1c95a9f4847"/>
    <p:sldId xmlns:r="http://schemas.openxmlformats.org/officeDocument/2006/relationships" id="260" r:id="R014fbdf2405343f9"/>
    <p:sldId xmlns:r="http://schemas.openxmlformats.org/officeDocument/2006/relationships" id="261" r:id="R69695031289b4519"/>
    <p:sldId xmlns:r="http://schemas.openxmlformats.org/officeDocument/2006/relationships" id="262" r:id="Rddf020c79c6e45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9b70cda48e4126" /><Relationship Type="http://schemas.openxmlformats.org/officeDocument/2006/relationships/slide" Target="/ppt/slides/slide1.xml" Id="R8e4e1921367945b9" /><Relationship Type="http://schemas.openxmlformats.org/officeDocument/2006/relationships/slide" Target="/ppt/slides/slide2.xml" Id="R75d3a3f7035444ab" /><Relationship Type="http://schemas.openxmlformats.org/officeDocument/2006/relationships/slide" Target="/ppt/slides/slide3.xml" Id="Rc98842c31c074d6f" /><Relationship Type="http://schemas.openxmlformats.org/officeDocument/2006/relationships/slide" Target="/ppt/slides/slide4.xml" Id="R100ff1c95a9f4847" /><Relationship Type="http://schemas.openxmlformats.org/officeDocument/2006/relationships/slide" Target="/ppt/slides/slide5.xml" Id="R014fbdf2405343f9" /><Relationship Type="http://schemas.openxmlformats.org/officeDocument/2006/relationships/slide" Target="/ppt/slides/slide6.xml" Id="R69695031289b4519" /><Relationship Type="http://schemas.openxmlformats.org/officeDocument/2006/relationships/slide" Target="/ppt/slides/slide7.xml" Id="Rddf020c79c6e45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344ae4c76c41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1a063f98f4622" /><Relationship Type="http://schemas.openxmlformats.org/officeDocument/2006/relationships/theme" Target="/ppt/slideMasters/theme/theme1.xml" Id="R5568124275a54a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01a063f98f46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63bec849740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fcef31a624e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a5418285c40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bb8e1002147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3571a0e61d4d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169fced304c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ee5476f9043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FIRMAMENT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FIRMAMENT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FIRMAMENT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FIRMAMENT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FIRMAMENT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FIRMAMENT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92 800 000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19 751 000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19 744 000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694 283 000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966 613 000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FIRMAMENT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PETTER HALFDAN R F  –  31,0 %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BRAHDE AS  –  23,0 %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MAFO AS  –  23,0 %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SOFO AS  –  23,0 %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PETTER HALFDAN R F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FIRMAMENT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 Flyt kontor, Haakon VIIs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990 674 345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FIRMAMENT AS</a:t>
            </a:r>
          </a:p>
        </p:txBody>
      </p:sp>
    </p:spTree>
  </p:cSld>
  <p:clrMapOvr>
    <a:masterClrMapping xmlns:a="http://schemas.openxmlformats.org/drawingml/2006/main"/>
  </p:clrMapOvr>
</p:sld>
</file>