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541a7f74a342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33dc6122e247ec"/>
  </p:sldMasterIdLst>
  <p:sldIdLst>
    <p:sldId xmlns:r="http://schemas.openxmlformats.org/officeDocument/2006/relationships" id="256" r:id="Rcef1fb7892f543b2"/>
    <p:sldId xmlns:r="http://schemas.openxmlformats.org/officeDocument/2006/relationships" id="257" r:id="R820639d5f3c54137"/>
    <p:sldId xmlns:r="http://schemas.openxmlformats.org/officeDocument/2006/relationships" id="258" r:id="R489016f012fb4b8e"/>
    <p:sldId xmlns:r="http://schemas.openxmlformats.org/officeDocument/2006/relationships" id="259" r:id="Rdf047c43e94242f1"/>
    <p:sldId xmlns:r="http://schemas.openxmlformats.org/officeDocument/2006/relationships" id="260" r:id="Rc4d67dfb783441d1"/>
    <p:sldId xmlns:r="http://schemas.openxmlformats.org/officeDocument/2006/relationships" id="261" r:id="R7c6a1dec9695470c"/>
    <p:sldId xmlns:r="http://schemas.openxmlformats.org/officeDocument/2006/relationships" id="262" r:id="R45aded01b2554a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33dc6122e247ec" /><Relationship Type="http://schemas.openxmlformats.org/officeDocument/2006/relationships/slide" Target="/ppt/slides/slide1.xml" Id="Rcef1fb7892f543b2" /><Relationship Type="http://schemas.openxmlformats.org/officeDocument/2006/relationships/slide" Target="/ppt/slides/slide2.xml" Id="R820639d5f3c54137" /><Relationship Type="http://schemas.openxmlformats.org/officeDocument/2006/relationships/slide" Target="/ppt/slides/slide3.xml" Id="R489016f012fb4b8e" /><Relationship Type="http://schemas.openxmlformats.org/officeDocument/2006/relationships/slide" Target="/ppt/slides/slide4.xml" Id="Rdf047c43e94242f1" /><Relationship Type="http://schemas.openxmlformats.org/officeDocument/2006/relationships/slide" Target="/ppt/slides/slide5.xml" Id="Rc4d67dfb783441d1" /><Relationship Type="http://schemas.openxmlformats.org/officeDocument/2006/relationships/slide" Target="/ppt/slides/slide6.xml" Id="R7c6a1dec9695470c" /><Relationship Type="http://schemas.openxmlformats.org/officeDocument/2006/relationships/slide" Target="/ppt/slides/slide7.xml" Id="R45aded01b2554a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05c28885a4d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1ce97268640c8" /><Relationship Type="http://schemas.openxmlformats.org/officeDocument/2006/relationships/theme" Target="/ppt/slideMasters/theme/theme1.xml" Id="R81095d02df6545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b1ce97268640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e0b5fdb8642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b8b664ba547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3b2056f064a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911418f454f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f2554250149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47d1e65454d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9a135eb5949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R1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R1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R1 ENTREPRENØR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R1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R1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R1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51 057 170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7 499 727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3 921 339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28 448 138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83 931 764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R1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RH-GRUPPEN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R1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Roger Rustad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990 684 650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R1 ENTREPRENØR AS</a:t>
            </a:r>
          </a:p>
        </p:txBody>
      </p:sp>
    </p:spTree>
  </p:cSld>
  <p:clrMapOvr>
    <a:masterClrMapping xmlns:a="http://schemas.openxmlformats.org/drawingml/2006/main"/>
  </p:clrMapOvr>
</p:sld>
</file>