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0bf1e2bcba46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478c95835c47dd"/>
  </p:sldMasterIdLst>
  <p:sldIdLst>
    <p:sldId xmlns:r="http://schemas.openxmlformats.org/officeDocument/2006/relationships" id="256" r:id="R046ee40a14d44572"/>
    <p:sldId xmlns:r="http://schemas.openxmlformats.org/officeDocument/2006/relationships" id="257" r:id="R01aa82bfc1074226"/>
    <p:sldId xmlns:r="http://schemas.openxmlformats.org/officeDocument/2006/relationships" id="258" r:id="Rd0712dbfc5254745"/>
    <p:sldId xmlns:r="http://schemas.openxmlformats.org/officeDocument/2006/relationships" id="259" r:id="R70541f794b9441d2"/>
    <p:sldId xmlns:r="http://schemas.openxmlformats.org/officeDocument/2006/relationships" id="260" r:id="R6942bf13fe1b42da"/>
    <p:sldId xmlns:r="http://schemas.openxmlformats.org/officeDocument/2006/relationships" id="261" r:id="R73af4d433e864800"/>
    <p:sldId xmlns:r="http://schemas.openxmlformats.org/officeDocument/2006/relationships" id="262" r:id="R92637fdb420f45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478c95835c47dd" /><Relationship Type="http://schemas.openxmlformats.org/officeDocument/2006/relationships/slide" Target="/ppt/slides/slide1.xml" Id="R046ee40a14d44572" /><Relationship Type="http://schemas.openxmlformats.org/officeDocument/2006/relationships/slide" Target="/ppt/slides/slide2.xml" Id="R01aa82bfc1074226" /><Relationship Type="http://schemas.openxmlformats.org/officeDocument/2006/relationships/slide" Target="/ppt/slides/slide3.xml" Id="Rd0712dbfc5254745" /><Relationship Type="http://schemas.openxmlformats.org/officeDocument/2006/relationships/slide" Target="/ppt/slides/slide4.xml" Id="R70541f794b9441d2" /><Relationship Type="http://schemas.openxmlformats.org/officeDocument/2006/relationships/slide" Target="/ppt/slides/slide5.xml" Id="R6942bf13fe1b42da" /><Relationship Type="http://schemas.openxmlformats.org/officeDocument/2006/relationships/slide" Target="/ppt/slides/slide6.xml" Id="R73af4d433e864800" /><Relationship Type="http://schemas.openxmlformats.org/officeDocument/2006/relationships/slide" Target="/ppt/slides/slide7.xml" Id="R92637fdb420f45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ca7dd16ba04d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9d46dc0ea4149" /><Relationship Type="http://schemas.openxmlformats.org/officeDocument/2006/relationships/theme" Target="/ppt/slideMasters/theme/theme1.xml" Id="R2f5b36a06a8147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89d46dc0ea41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b3584bf1814d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62bca3244d46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ccaec2707446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8365acdf342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6cef8de564f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2b067d0294e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18f29905744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VARP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VARP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VARP EIENDOM AS ble etablert [år] og holder til i Vikersund.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VARP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VARP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VARP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3 501 027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5 310 230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3 010 807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13 313 724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38 132 815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VARP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TANGEN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REIER ANDRÉ SØNJU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SØNJU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KJEMPERUD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VARP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Nedmarken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3370 Vikersund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78 64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990 698 511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VARP EIENDOM AS</a:t>
            </a:r>
          </a:p>
        </p:txBody>
      </p:sp>
    </p:spTree>
  </p:cSld>
  <p:clrMapOvr>
    <a:masterClrMapping xmlns:a="http://schemas.openxmlformats.org/drawingml/2006/main"/>
  </p:clrMapOvr>
</p:sld>
</file>