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4daadaad9b4e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6224bc22954bb3"/>
  </p:sldMasterIdLst>
  <p:sldIdLst>
    <p:sldId xmlns:r="http://schemas.openxmlformats.org/officeDocument/2006/relationships" id="256" r:id="R51562a376d354b46"/>
    <p:sldId xmlns:r="http://schemas.openxmlformats.org/officeDocument/2006/relationships" id="257" r:id="R4e7371c33b604df8"/>
    <p:sldId xmlns:r="http://schemas.openxmlformats.org/officeDocument/2006/relationships" id="258" r:id="Rfeb5a80354dd4c88"/>
    <p:sldId xmlns:r="http://schemas.openxmlformats.org/officeDocument/2006/relationships" id="259" r:id="R653ef2c1987b4b18"/>
    <p:sldId xmlns:r="http://schemas.openxmlformats.org/officeDocument/2006/relationships" id="260" r:id="R89c5fd5a8c5a4654"/>
    <p:sldId xmlns:r="http://schemas.openxmlformats.org/officeDocument/2006/relationships" id="261" r:id="R9de15bbf5fef45b3"/>
    <p:sldId xmlns:r="http://schemas.openxmlformats.org/officeDocument/2006/relationships" id="262" r:id="Ra1e0c9a40d4746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6224bc22954bb3" /><Relationship Type="http://schemas.openxmlformats.org/officeDocument/2006/relationships/slide" Target="/ppt/slides/slide1.xml" Id="R51562a376d354b46" /><Relationship Type="http://schemas.openxmlformats.org/officeDocument/2006/relationships/slide" Target="/ppt/slides/slide2.xml" Id="R4e7371c33b604df8" /><Relationship Type="http://schemas.openxmlformats.org/officeDocument/2006/relationships/slide" Target="/ppt/slides/slide3.xml" Id="Rfeb5a80354dd4c88" /><Relationship Type="http://schemas.openxmlformats.org/officeDocument/2006/relationships/slide" Target="/ppt/slides/slide4.xml" Id="R653ef2c1987b4b18" /><Relationship Type="http://schemas.openxmlformats.org/officeDocument/2006/relationships/slide" Target="/ppt/slides/slide5.xml" Id="R89c5fd5a8c5a4654" /><Relationship Type="http://schemas.openxmlformats.org/officeDocument/2006/relationships/slide" Target="/ppt/slides/slide6.xml" Id="R9de15bbf5fef45b3" /><Relationship Type="http://schemas.openxmlformats.org/officeDocument/2006/relationships/slide" Target="/ppt/slides/slide7.xml" Id="Ra1e0c9a40d4746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6af42643e340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bd3351a454440" /><Relationship Type="http://schemas.openxmlformats.org/officeDocument/2006/relationships/theme" Target="/ppt/slideMasters/theme/theme1.xml" Id="Rc35190fc0d7d46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ebd3351a4544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0fbd9d5a034a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d715a46db945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d2351d65474f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55aa599c694a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b2d83b763040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91f77cad554b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44cac1969d48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SENJA CAMPING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SENJA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SENJA CAMPING AS ble etablert [år] og holder til i Silsand.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SENJA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SENJA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SENJA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2 909 194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85 816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79 238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2 003 493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2 344 428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SENJA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HARRY WILLY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SØRENSEN SISSEL  –  49,0 %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SENJA CAMPING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Torsmoveien 418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9303 Silsand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990 698 643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SENJA CAMPING AS</a:t>
            </a:r>
          </a:p>
        </p:txBody>
      </p:sp>
    </p:spTree>
  </p:cSld>
  <p:clrMapOvr>
    <a:masterClrMapping xmlns:a="http://schemas.openxmlformats.org/drawingml/2006/main"/>
  </p:clrMapOvr>
</p:sld>
</file>