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fd2886d77e47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d1526a1eba4d88"/>
  </p:sldMasterIdLst>
  <p:sldIdLst>
    <p:sldId xmlns:r="http://schemas.openxmlformats.org/officeDocument/2006/relationships" id="256" r:id="R1340fa81e86c46b6"/>
    <p:sldId xmlns:r="http://schemas.openxmlformats.org/officeDocument/2006/relationships" id="257" r:id="R0a21329258cf476e"/>
    <p:sldId xmlns:r="http://schemas.openxmlformats.org/officeDocument/2006/relationships" id="258" r:id="R475d9b1bb1e8446f"/>
    <p:sldId xmlns:r="http://schemas.openxmlformats.org/officeDocument/2006/relationships" id="259" r:id="Rfc1fac49a48e4fca"/>
    <p:sldId xmlns:r="http://schemas.openxmlformats.org/officeDocument/2006/relationships" id="260" r:id="Rcb6610bcc74c410d"/>
    <p:sldId xmlns:r="http://schemas.openxmlformats.org/officeDocument/2006/relationships" id="261" r:id="R624b6e100d4f489a"/>
    <p:sldId xmlns:r="http://schemas.openxmlformats.org/officeDocument/2006/relationships" id="262" r:id="R5fe2d36a7b2247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1526a1eba4d88" /><Relationship Type="http://schemas.openxmlformats.org/officeDocument/2006/relationships/slide" Target="/ppt/slides/slide1.xml" Id="R1340fa81e86c46b6" /><Relationship Type="http://schemas.openxmlformats.org/officeDocument/2006/relationships/slide" Target="/ppt/slides/slide2.xml" Id="R0a21329258cf476e" /><Relationship Type="http://schemas.openxmlformats.org/officeDocument/2006/relationships/slide" Target="/ppt/slides/slide3.xml" Id="R475d9b1bb1e8446f" /><Relationship Type="http://schemas.openxmlformats.org/officeDocument/2006/relationships/slide" Target="/ppt/slides/slide4.xml" Id="Rfc1fac49a48e4fca" /><Relationship Type="http://schemas.openxmlformats.org/officeDocument/2006/relationships/slide" Target="/ppt/slides/slide5.xml" Id="Rcb6610bcc74c410d" /><Relationship Type="http://schemas.openxmlformats.org/officeDocument/2006/relationships/slide" Target="/ppt/slides/slide6.xml" Id="R624b6e100d4f489a" /><Relationship Type="http://schemas.openxmlformats.org/officeDocument/2006/relationships/slide" Target="/ppt/slides/slide7.xml" Id="R5fe2d36a7b2247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a8f59f9ab483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baa809b0b64519" /><Relationship Type="http://schemas.openxmlformats.org/officeDocument/2006/relationships/theme" Target="/ppt/slideMasters/theme/theme1.xml" Id="Rbe43691772514d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baa809b0b6451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b5c8c75174f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97d0eeb48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c871cde2104d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9af1a6c9e24f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9ba75b93f743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d6ad5a00af492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2eecbcb64d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BYGGMESTER PHAM VVS &amp;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BYGGMESTER PHAM VVS &amp;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320 081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273 775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202 877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660 102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PHAM THUAN HUU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Engene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3012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990 741 549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BYGGMESTER PHAM VVS &amp; EIENDOM AS</a:t>
            </a:r>
          </a:p>
        </p:txBody>
      </p:sp>
    </p:spTree>
  </p:cSld>
  <p:clrMapOvr>
    <a:masterClrMapping xmlns:a="http://schemas.openxmlformats.org/drawingml/2006/main"/>
  </p:clrMapOvr>
</p:sld>
</file>