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a701f1ae8b4d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1f9e154b2d4456"/>
  </p:sldMasterIdLst>
  <p:sldIdLst>
    <p:sldId xmlns:r="http://schemas.openxmlformats.org/officeDocument/2006/relationships" id="256" r:id="R0113a4af27514851"/>
    <p:sldId xmlns:r="http://schemas.openxmlformats.org/officeDocument/2006/relationships" id="257" r:id="Rb41d0a7de3614892"/>
    <p:sldId xmlns:r="http://schemas.openxmlformats.org/officeDocument/2006/relationships" id="258" r:id="R3b50d3239b7e48fb"/>
    <p:sldId xmlns:r="http://schemas.openxmlformats.org/officeDocument/2006/relationships" id="259" r:id="R411b6ff8a13647ee"/>
    <p:sldId xmlns:r="http://schemas.openxmlformats.org/officeDocument/2006/relationships" id="260" r:id="R6caced8ded2a4b77"/>
    <p:sldId xmlns:r="http://schemas.openxmlformats.org/officeDocument/2006/relationships" id="261" r:id="Rc2011676a4264426"/>
    <p:sldId xmlns:r="http://schemas.openxmlformats.org/officeDocument/2006/relationships" id="262" r:id="Rc4cb2b33320242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f9e154b2d4456" /><Relationship Type="http://schemas.openxmlformats.org/officeDocument/2006/relationships/slide" Target="/ppt/slides/slide1.xml" Id="R0113a4af27514851" /><Relationship Type="http://schemas.openxmlformats.org/officeDocument/2006/relationships/slide" Target="/ppt/slides/slide2.xml" Id="Rb41d0a7de3614892" /><Relationship Type="http://schemas.openxmlformats.org/officeDocument/2006/relationships/slide" Target="/ppt/slides/slide3.xml" Id="R3b50d3239b7e48fb" /><Relationship Type="http://schemas.openxmlformats.org/officeDocument/2006/relationships/slide" Target="/ppt/slides/slide4.xml" Id="R411b6ff8a13647ee" /><Relationship Type="http://schemas.openxmlformats.org/officeDocument/2006/relationships/slide" Target="/ppt/slides/slide5.xml" Id="R6caced8ded2a4b77" /><Relationship Type="http://schemas.openxmlformats.org/officeDocument/2006/relationships/slide" Target="/ppt/slides/slide6.xml" Id="Rc2011676a4264426" /><Relationship Type="http://schemas.openxmlformats.org/officeDocument/2006/relationships/slide" Target="/ppt/slides/slide7.xml" Id="Rc4cb2b33320242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607781afd640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67be3bedb4e0a" /><Relationship Type="http://schemas.openxmlformats.org/officeDocument/2006/relationships/theme" Target="/ppt/slideMasters/theme/theme1.xml" Id="R400eec259e1f42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167be3bedb4e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524984c2340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6cfcc605e44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c70ad1cb540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58a5a0a7145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6469a8dd543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4781fe0314f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92f7169e94e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VILHELMSEN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VILHELMSEN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−465 185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26 369 564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224 250 437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224 256 771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 ROAR VILHELMSEN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Postvegen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990 754 608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