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3a35b6879d4e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9e33d6bb064b4a"/>
  </p:sldMasterIdLst>
  <p:sldIdLst>
    <p:sldId xmlns:r="http://schemas.openxmlformats.org/officeDocument/2006/relationships" id="256" r:id="R83b405ce4b8e4620"/>
    <p:sldId xmlns:r="http://schemas.openxmlformats.org/officeDocument/2006/relationships" id="257" r:id="R93ac33f5a56a4a77"/>
    <p:sldId xmlns:r="http://schemas.openxmlformats.org/officeDocument/2006/relationships" id="258" r:id="Ra2d7badb944743e1"/>
    <p:sldId xmlns:r="http://schemas.openxmlformats.org/officeDocument/2006/relationships" id="259" r:id="Raad03161004841a3"/>
    <p:sldId xmlns:r="http://schemas.openxmlformats.org/officeDocument/2006/relationships" id="260" r:id="R15c7da836782405f"/>
    <p:sldId xmlns:r="http://schemas.openxmlformats.org/officeDocument/2006/relationships" id="261" r:id="R52ea74e69d464d11"/>
    <p:sldId xmlns:r="http://schemas.openxmlformats.org/officeDocument/2006/relationships" id="262" r:id="Rd2bc7190c04b4a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9e33d6bb064b4a" /><Relationship Type="http://schemas.openxmlformats.org/officeDocument/2006/relationships/slide" Target="/ppt/slides/slide1.xml" Id="R83b405ce4b8e4620" /><Relationship Type="http://schemas.openxmlformats.org/officeDocument/2006/relationships/slide" Target="/ppt/slides/slide2.xml" Id="R93ac33f5a56a4a77" /><Relationship Type="http://schemas.openxmlformats.org/officeDocument/2006/relationships/slide" Target="/ppt/slides/slide3.xml" Id="Ra2d7badb944743e1" /><Relationship Type="http://schemas.openxmlformats.org/officeDocument/2006/relationships/slide" Target="/ppt/slides/slide4.xml" Id="Raad03161004841a3" /><Relationship Type="http://schemas.openxmlformats.org/officeDocument/2006/relationships/slide" Target="/ppt/slides/slide5.xml" Id="R15c7da836782405f" /><Relationship Type="http://schemas.openxmlformats.org/officeDocument/2006/relationships/slide" Target="/ppt/slides/slide6.xml" Id="R52ea74e69d464d11" /><Relationship Type="http://schemas.openxmlformats.org/officeDocument/2006/relationships/slide" Target="/ppt/slides/slide7.xml" Id="Rd2bc7190c04b4a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3cd64e102544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676f1538b40d6" /><Relationship Type="http://schemas.openxmlformats.org/officeDocument/2006/relationships/theme" Target="/ppt/slideMasters/theme/theme1.xml" Id="R1aec67eccb6445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9676f1538b40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4ddfa1fb44b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6e27e379e4b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a4d8292da42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80ad1b72c47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23ba73f5b41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700b5a6cf41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e01c3b5b94a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ASPENES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ASPENES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−42 541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3 015 933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3 015 933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ASPENES HÅVARD ANDRE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Furuveien 5C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1356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990 804 486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ASPENES AS</a:t>
            </a:r>
          </a:p>
        </p:txBody>
      </p:sp>
    </p:spTree>
  </p:cSld>
  <p:clrMapOvr>
    <a:masterClrMapping xmlns:a="http://schemas.openxmlformats.org/drawingml/2006/main"/>
  </p:clrMapOvr>
</p:sld>
</file>