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143414eb29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0e56c6c7c4807"/>
  </p:sldMasterIdLst>
  <p:sldIdLst>
    <p:sldId xmlns:r="http://schemas.openxmlformats.org/officeDocument/2006/relationships" id="256" r:id="R9be757240b1c4548"/>
    <p:sldId xmlns:r="http://schemas.openxmlformats.org/officeDocument/2006/relationships" id="257" r:id="R9f71a832baa94f8f"/>
    <p:sldId xmlns:r="http://schemas.openxmlformats.org/officeDocument/2006/relationships" id="258" r:id="R39954a4ac1ff4ca7"/>
    <p:sldId xmlns:r="http://schemas.openxmlformats.org/officeDocument/2006/relationships" id="259" r:id="R242d91e771be4cac"/>
    <p:sldId xmlns:r="http://schemas.openxmlformats.org/officeDocument/2006/relationships" id="260" r:id="Ra32f4336d9504310"/>
    <p:sldId xmlns:r="http://schemas.openxmlformats.org/officeDocument/2006/relationships" id="261" r:id="Ra924233d2a684e83"/>
    <p:sldId xmlns:r="http://schemas.openxmlformats.org/officeDocument/2006/relationships" id="262" r:id="Rb942f36f4162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0e56c6c7c4807" /><Relationship Type="http://schemas.openxmlformats.org/officeDocument/2006/relationships/slide" Target="/ppt/slides/slide1.xml" Id="R9be757240b1c4548" /><Relationship Type="http://schemas.openxmlformats.org/officeDocument/2006/relationships/slide" Target="/ppt/slides/slide2.xml" Id="R9f71a832baa94f8f" /><Relationship Type="http://schemas.openxmlformats.org/officeDocument/2006/relationships/slide" Target="/ppt/slides/slide3.xml" Id="R39954a4ac1ff4ca7" /><Relationship Type="http://schemas.openxmlformats.org/officeDocument/2006/relationships/slide" Target="/ppt/slides/slide4.xml" Id="R242d91e771be4cac" /><Relationship Type="http://schemas.openxmlformats.org/officeDocument/2006/relationships/slide" Target="/ppt/slides/slide5.xml" Id="Ra32f4336d9504310" /><Relationship Type="http://schemas.openxmlformats.org/officeDocument/2006/relationships/slide" Target="/ppt/slides/slide6.xml" Id="Ra924233d2a684e83" /><Relationship Type="http://schemas.openxmlformats.org/officeDocument/2006/relationships/slide" Target="/ppt/slides/slide7.xml" Id="Rb942f36f4162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c7123c070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87a93e6a478f" /><Relationship Type="http://schemas.openxmlformats.org/officeDocument/2006/relationships/theme" Target="/ppt/slideMasters/theme/theme1.xml" Id="Rb45e3b17d6af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c87a93e6a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ba285643f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5c360f8d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325a19064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baea6730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20e8b988f42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613908ca1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7b3bfe2c1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ROEN TRANSPORT AS ble etablert [år] og holder til i Koppang.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14 156 150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1 410 544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9 050 134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11 222 709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ROEN KJELL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Gålaveien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2480 Koppang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ROEN TRANSPORT AS</a:t>
            </a:r>
          </a:p>
        </p:txBody>
      </p:sp>
    </p:spTree>
  </p:cSld>
  <p:clrMapOvr>
    <a:masterClrMapping xmlns:a="http://schemas.openxmlformats.org/drawingml/2006/main"/>
  </p:clrMapOvr>
</p:sld>
</file>