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f524296cc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ec88e4c8f4e39"/>
  </p:sldMasterIdLst>
  <p:sldIdLst>
    <p:sldId xmlns:r="http://schemas.openxmlformats.org/officeDocument/2006/relationships" id="256" r:id="Rcbbac16e5d7d40f3"/>
    <p:sldId xmlns:r="http://schemas.openxmlformats.org/officeDocument/2006/relationships" id="257" r:id="R52e46fc38a274795"/>
    <p:sldId xmlns:r="http://schemas.openxmlformats.org/officeDocument/2006/relationships" id="258" r:id="Rbd60577af7174918"/>
    <p:sldId xmlns:r="http://schemas.openxmlformats.org/officeDocument/2006/relationships" id="259" r:id="R168ba55ddddd459b"/>
    <p:sldId xmlns:r="http://schemas.openxmlformats.org/officeDocument/2006/relationships" id="260" r:id="Rf564c43aea33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ec88e4c8f4e39" /><Relationship Type="http://schemas.openxmlformats.org/officeDocument/2006/relationships/slide" Target="/ppt/slides/slide1.xml" Id="Rcbbac16e5d7d40f3" /><Relationship Type="http://schemas.openxmlformats.org/officeDocument/2006/relationships/slide" Target="/ppt/slides/slide2.xml" Id="R52e46fc38a274795" /><Relationship Type="http://schemas.openxmlformats.org/officeDocument/2006/relationships/slide" Target="/ppt/slides/slide3.xml" Id="Rbd60577af7174918" /><Relationship Type="http://schemas.openxmlformats.org/officeDocument/2006/relationships/slide" Target="/ppt/slides/slide4.xml" Id="R168ba55ddddd459b" /><Relationship Type="http://schemas.openxmlformats.org/officeDocument/2006/relationships/slide" Target="/ppt/slides/slide5.xml" Id="Rf564c43aea33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abdc0307b8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55a5df284a89" /><Relationship Type="http://schemas.openxmlformats.org/officeDocument/2006/relationships/theme" Target="/ppt/slideMasters/theme/theme1.xml" Id="R3058f67e5b38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c55a5df284a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17115f9b8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e9b85639b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cb4b41a984e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67ad4972d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0c3d1d57143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MECANO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MECANO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990 887 799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MECANO CONSULTING AS</a:t>
            </a:r>
          </a:p>
        </p:txBody>
      </p:sp>
    </p:spTree>
  </p:cSld>
  <p:clrMapOvr>
    <a:masterClrMapping xmlns:a="http://schemas.openxmlformats.org/drawingml/2006/main"/>
  </p:clrMapOvr>
</p:sld>
</file>