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a3e143c572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764726f6745f7"/>
  </p:sldMasterIdLst>
  <p:sldIdLst>
    <p:sldId xmlns:r="http://schemas.openxmlformats.org/officeDocument/2006/relationships" id="256" r:id="R6bb500a1edda42fd"/>
    <p:sldId xmlns:r="http://schemas.openxmlformats.org/officeDocument/2006/relationships" id="257" r:id="R837f112883c34145"/>
    <p:sldId xmlns:r="http://schemas.openxmlformats.org/officeDocument/2006/relationships" id="258" r:id="R7dba5f7e8de14347"/>
    <p:sldId xmlns:r="http://schemas.openxmlformats.org/officeDocument/2006/relationships" id="259" r:id="R2d5570055a0d4db8"/>
    <p:sldId xmlns:r="http://schemas.openxmlformats.org/officeDocument/2006/relationships" id="260" r:id="Rd36ee9bb91444007"/>
    <p:sldId xmlns:r="http://schemas.openxmlformats.org/officeDocument/2006/relationships" id="261" r:id="R965f0639438a4744"/>
    <p:sldId xmlns:r="http://schemas.openxmlformats.org/officeDocument/2006/relationships" id="262" r:id="R46061bc4730947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764726f6745f7" /><Relationship Type="http://schemas.openxmlformats.org/officeDocument/2006/relationships/slide" Target="/ppt/slides/slide1.xml" Id="R6bb500a1edda42fd" /><Relationship Type="http://schemas.openxmlformats.org/officeDocument/2006/relationships/slide" Target="/ppt/slides/slide2.xml" Id="R837f112883c34145" /><Relationship Type="http://schemas.openxmlformats.org/officeDocument/2006/relationships/slide" Target="/ppt/slides/slide3.xml" Id="R7dba5f7e8de14347" /><Relationship Type="http://schemas.openxmlformats.org/officeDocument/2006/relationships/slide" Target="/ppt/slides/slide4.xml" Id="R2d5570055a0d4db8" /><Relationship Type="http://schemas.openxmlformats.org/officeDocument/2006/relationships/slide" Target="/ppt/slides/slide5.xml" Id="Rd36ee9bb91444007" /><Relationship Type="http://schemas.openxmlformats.org/officeDocument/2006/relationships/slide" Target="/ppt/slides/slide6.xml" Id="R965f0639438a4744" /><Relationship Type="http://schemas.openxmlformats.org/officeDocument/2006/relationships/slide" Target="/ppt/slides/slide7.xml" Id="R46061bc4730947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50dde817241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67dc1c7ed4195" /><Relationship Type="http://schemas.openxmlformats.org/officeDocument/2006/relationships/theme" Target="/ppt/slideMasters/theme/theme1.xml" Id="Rba20e5319ec747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467dc1c7ed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657a0e99b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125df09e4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8ddbf3c6541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23faf392445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f2230be9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f9653183641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c755388fb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