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4dffb0a6914b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433722583a4a87"/>
  </p:sldMasterIdLst>
  <p:sldIdLst>
    <p:sldId xmlns:r="http://schemas.openxmlformats.org/officeDocument/2006/relationships" id="256" r:id="R571d1f10d0404589"/>
    <p:sldId xmlns:r="http://schemas.openxmlformats.org/officeDocument/2006/relationships" id="257" r:id="R9552f08b0dc74a0a"/>
    <p:sldId xmlns:r="http://schemas.openxmlformats.org/officeDocument/2006/relationships" id="258" r:id="R993e7cedef444ada"/>
    <p:sldId xmlns:r="http://schemas.openxmlformats.org/officeDocument/2006/relationships" id="259" r:id="Ra1de46e2982b40c5"/>
    <p:sldId xmlns:r="http://schemas.openxmlformats.org/officeDocument/2006/relationships" id="260" r:id="R88dacc7a712e40e2"/>
    <p:sldId xmlns:r="http://schemas.openxmlformats.org/officeDocument/2006/relationships" id="261" r:id="Rfe9aa861a62f4d80"/>
    <p:sldId xmlns:r="http://schemas.openxmlformats.org/officeDocument/2006/relationships" id="262" r:id="R8333d4f7a7f2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33722583a4a87" /><Relationship Type="http://schemas.openxmlformats.org/officeDocument/2006/relationships/slide" Target="/ppt/slides/slide1.xml" Id="R571d1f10d0404589" /><Relationship Type="http://schemas.openxmlformats.org/officeDocument/2006/relationships/slide" Target="/ppt/slides/slide2.xml" Id="R9552f08b0dc74a0a" /><Relationship Type="http://schemas.openxmlformats.org/officeDocument/2006/relationships/slide" Target="/ppt/slides/slide3.xml" Id="R993e7cedef444ada" /><Relationship Type="http://schemas.openxmlformats.org/officeDocument/2006/relationships/slide" Target="/ppt/slides/slide4.xml" Id="Ra1de46e2982b40c5" /><Relationship Type="http://schemas.openxmlformats.org/officeDocument/2006/relationships/slide" Target="/ppt/slides/slide5.xml" Id="R88dacc7a712e40e2" /><Relationship Type="http://schemas.openxmlformats.org/officeDocument/2006/relationships/slide" Target="/ppt/slides/slide6.xml" Id="Rfe9aa861a62f4d80" /><Relationship Type="http://schemas.openxmlformats.org/officeDocument/2006/relationships/slide" Target="/ppt/slides/slide7.xml" Id="R8333d4f7a7f2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954b17c5447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efe9d8f93496e" /><Relationship Type="http://schemas.openxmlformats.org/officeDocument/2006/relationships/theme" Target="/ppt/slideMasters/theme/theme1.xml" Id="R259511454ed44f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6efe9d8f9349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a9d35f19d44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6a2f9555e4b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b9e005e6c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2b9532b1c45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ca373235442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ac10d700b4e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d120171df4a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ANFIELD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ANFIELD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4 253 899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5 975 060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10 467 138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STEINSKOG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Elganeveien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88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terje@egerconsult.no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www.egerconsult.no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990 908 397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ANFIELD AS</a:t>
            </a:r>
          </a:p>
        </p:txBody>
      </p:sp>
    </p:spTree>
  </p:cSld>
  <p:clrMapOvr>
    <a:masterClrMapping xmlns:a="http://schemas.openxmlformats.org/drawingml/2006/main"/>
  </p:clrMapOvr>
</p:sld>
</file>