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ece482b33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59757194d4711"/>
  </p:sldMasterIdLst>
  <p:sldIdLst>
    <p:sldId xmlns:r="http://schemas.openxmlformats.org/officeDocument/2006/relationships" id="256" r:id="R48926bcf0a4e4eb1"/>
    <p:sldId xmlns:r="http://schemas.openxmlformats.org/officeDocument/2006/relationships" id="257" r:id="R2813ad8f92114cfe"/>
    <p:sldId xmlns:r="http://schemas.openxmlformats.org/officeDocument/2006/relationships" id="258" r:id="R2058a48c20274442"/>
    <p:sldId xmlns:r="http://schemas.openxmlformats.org/officeDocument/2006/relationships" id="259" r:id="R4da6e291e3f848ea"/>
    <p:sldId xmlns:r="http://schemas.openxmlformats.org/officeDocument/2006/relationships" id="260" r:id="R997c7831e52d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59757194d4711" /><Relationship Type="http://schemas.openxmlformats.org/officeDocument/2006/relationships/slide" Target="/ppt/slides/slide1.xml" Id="R48926bcf0a4e4eb1" /><Relationship Type="http://schemas.openxmlformats.org/officeDocument/2006/relationships/slide" Target="/ppt/slides/slide2.xml" Id="R2813ad8f92114cfe" /><Relationship Type="http://schemas.openxmlformats.org/officeDocument/2006/relationships/slide" Target="/ppt/slides/slide3.xml" Id="R2058a48c20274442" /><Relationship Type="http://schemas.openxmlformats.org/officeDocument/2006/relationships/slide" Target="/ppt/slides/slide4.xml" Id="R4da6e291e3f848ea" /><Relationship Type="http://schemas.openxmlformats.org/officeDocument/2006/relationships/slide" Target="/ppt/slides/slide5.xml" Id="R997c7831e52d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ebc5267d6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ac7e10af4a27" /><Relationship Type="http://schemas.openxmlformats.org/officeDocument/2006/relationships/theme" Target="/ppt/slideMasters/theme/theme1.xml" Id="Rf79c61857bb9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dac7e10af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83f85ba8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38a8f27a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5374a35f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d358e1d5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c7b74aa0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