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1117afea5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8e1cc387040d8"/>
  </p:sldMasterIdLst>
  <p:sldIdLst>
    <p:sldId xmlns:r="http://schemas.openxmlformats.org/officeDocument/2006/relationships" id="256" r:id="R2dd014501fde43b7"/>
    <p:sldId xmlns:r="http://schemas.openxmlformats.org/officeDocument/2006/relationships" id="257" r:id="R4423661e9b2442a8"/>
    <p:sldId xmlns:r="http://schemas.openxmlformats.org/officeDocument/2006/relationships" id="258" r:id="R41d89c3744674ad7"/>
    <p:sldId xmlns:r="http://schemas.openxmlformats.org/officeDocument/2006/relationships" id="259" r:id="R0aa862d0d6514d25"/>
    <p:sldId xmlns:r="http://schemas.openxmlformats.org/officeDocument/2006/relationships" id="260" r:id="Rf2f2b37f0b754acb"/>
    <p:sldId xmlns:r="http://schemas.openxmlformats.org/officeDocument/2006/relationships" id="261" r:id="R4a868d2c517e4a11"/>
    <p:sldId xmlns:r="http://schemas.openxmlformats.org/officeDocument/2006/relationships" id="262" r:id="R7b53f196ea0c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8e1cc387040d8" /><Relationship Type="http://schemas.openxmlformats.org/officeDocument/2006/relationships/slide" Target="/ppt/slides/slide1.xml" Id="R2dd014501fde43b7" /><Relationship Type="http://schemas.openxmlformats.org/officeDocument/2006/relationships/slide" Target="/ppt/slides/slide2.xml" Id="R4423661e9b2442a8" /><Relationship Type="http://schemas.openxmlformats.org/officeDocument/2006/relationships/slide" Target="/ppt/slides/slide3.xml" Id="R41d89c3744674ad7" /><Relationship Type="http://schemas.openxmlformats.org/officeDocument/2006/relationships/slide" Target="/ppt/slides/slide4.xml" Id="R0aa862d0d6514d25" /><Relationship Type="http://schemas.openxmlformats.org/officeDocument/2006/relationships/slide" Target="/ppt/slides/slide5.xml" Id="Rf2f2b37f0b754acb" /><Relationship Type="http://schemas.openxmlformats.org/officeDocument/2006/relationships/slide" Target="/ppt/slides/slide6.xml" Id="R4a868d2c517e4a11" /><Relationship Type="http://schemas.openxmlformats.org/officeDocument/2006/relationships/slide" Target="/ppt/slides/slide7.xml" Id="R7b53f196ea0c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dad0ba172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bb7c25674d99" /><Relationship Type="http://schemas.openxmlformats.org/officeDocument/2006/relationships/theme" Target="/ppt/slideMasters/theme/theme1.xml" Id="R046c1932178f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5bb7c2567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6ff558a9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22743d1bf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99fafaa2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e7b5f4b5e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0b36c3e40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6123a60f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c9f46574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KVE-EN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KVE-EN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−765 530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14 056 852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1 226 374 419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1 243 440 338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990 996 830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