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2f02e8d903c4248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3caa50b2c6a44763"/>
  </p:sldMasterIdLst>
  <p:sldIdLst>
    <p:sldId xmlns:r="http://schemas.openxmlformats.org/officeDocument/2006/relationships" id="256" r:id="Rcd502895620148e7"/>
    <p:sldId xmlns:r="http://schemas.openxmlformats.org/officeDocument/2006/relationships" id="257" r:id="Rd425cf58d9da4ad8"/>
    <p:sldId xmlns:r="http://schemas.openxmlformats.org/officeDocument/2006/relationships" id="258" r:id="R85ed15214a6f4f40"/>
    <p:sldId xmlns:r="http://schemas.openxmlformats.org/officeDocument/2006/relationships" id="259" r:id="R4262f96843ac4595"/>
    <p:sldId xmlns:r="http://schemas.openxmlformats.org/officeDocument/2006/relationships" id="260" r:id="R25a7b806061246e8"/>
    <p:sldId xmlns:r="http://schemas.openxmlformats.org/officeDocument/2006/relationships" id="261" r:id="R3e55ac3aefc34954"/>
    <p:sldId xmlns:r="http://schemas.openxmlformats.org/officeDocument/2006/relationships" id="262" r:id="R9718c80bf7ac495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3caa50b2c6a44763" /><Relationship Type="http://schemas.openxmlformats.org/officeDocument/2006/relationships/slide" Target="/ppt/slides/slide1.xml" Id="Rcd502895620148e7" /><Relationship Type="http://schemas.openxmlformats.org/officeDocument/2006/relationships/slide" Target="/ppt/slides/slide2.xml" Id="Rd425cf58d9da4ad8" /><Relationship Type="http://schemas.openxmlformats.org/officeDocument/2006/relationships/slide" Target="/ppt/slides/slide3.xml" Id="R85ed15214a6f4f40" /><Relationship Type="http://schemas.openxmlformats.org/officeDocument/2006/relationships/slide" Target="/ppt/slides/slide4.xml" Id="R4262f96843ac4595" /><Relationship Type="http://schemas.openxmlformats.org/officeDocument/2006/relationships/slide" Target="/ppt/slides/slide5.xml" Id="R25a7b806061246e8" /><Relationship Type="http://schemas.openxmlformats.org/officeDocument/2006/relationships/slide" Target="/ppt/slides/slide6.xml" Id="R3e55ac3aefc34954" /><Relationship Type="http://schemas.openxmlformats.org/officeDocument/2006/relationships/slide" Target="/ppt/slides/slide7.xml" Id="R9718c80bf7ac495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ab7f06865e84e9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2597243644541d5" /><Relationship Type="http://schemas.openxmlformats.org/officeDocument/2006/relationships/theme" Target="/ppt/slideMasters/theme/theme1.xml" Id="Rb2fc02a0f7b645c8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d2597243644541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a58ff18ef6d4c0e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3bee2478c3349e3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ae4eab6bba4c472a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1a8f8ab67343bb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8633050a66a4b4c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0635a09b8e847f7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bbd9ef9c52d445b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CHRISTINA'S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CHRISTINA'S AS ble etablert [år] og holder til i Gressvik.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2024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6 678 876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−172 249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−383 072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871 509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4 509 209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NILSEN LILL LITHUN  –  50,0 %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UTENGEN SIRI CHRISTINA  –  50,0 %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Storveien 3D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1624 Gressvik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www.christina's.no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991 027 270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CHRISTINA'S AS</a:t>
            </a:r>
          </a:p>
        </p:txBody>
      </p:sp>
    </p:spTree>
  </p:cSld>
  <p:clrMapOvr>
    <a:masterClrMapping xmlns:a="http://schemas.openxmlformats.org/drawingml/2006/main"/>
  </p:clrMapOvr>
</p:sld>
</file>