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c68eb081a8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668f8e1f841c7"/>
  </p:sldMasterIdLst>
  <p:sldIdLst>
    <p:sldId xmlns:r="http://schemas.openxmlformats.org/officeDocument/2006/relationships" id="256" r:id="R968775fed0ff4b4c"/>
    <p:sldId xmlns:r="http://schemas.openxmlformats.org/officeDocument/2006/relationships" id="257" r:id="R63a213e5a6c241a6"/>
    <p:sldId xmlns:r="http://schemas.openxmlformats.org/officeDocument/2006/relationships" id="258" r:id="R8e5398a0e16b46c0"/>
    <p:sldId xmlns:r="http://schemas.openxmlformats.org/officeDocument/2006/relationships" id="259" r:id="Rbc661b5aaed84d9d"/>
    <p:sldId xmlns:r="http://schemas.openxmlformats.org/officeDocument/2006/relationships" id="260" r:id="R9fb56f474b5149ff"/>
    <p:sldId xmlns:r="http://schemas.openxmlformats.org/officeDocument/2006/relationships" id="261" r:id="Rc084e6ba25504bd1"/>
    <p:sldId xmlns:r="http://schemas.openxmlformats.org/officeDocument/2006/relationships" id="262" r:id="Re6b907f9aac1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668f8e1f841c7" /><Relationship Type="http://schemas.openxmlformats.org/officeDocument/2006/relationships/slide" Target="/ppt/slides/slide1.xml" Id="R968775fed0ff4b4c" /><Relationship Type="http://schemas.openxmlformats.org/officeDocument/2006/relationships/slide" Target="/ppt/slides/slide2.xml" Id="R63a213e5a6c241a6" /><Relationship Type="http://schemas.openxmlformats.org/officeDocument/2006/relationships/slide" Target="/ppt/slides/slide3.xml" Id="R8e5398a0e16b46c0" /><Relationship Type="http://schemas.openxmlformats.org/officeDocument/2006/relationships/slide" Target="/ppt/slides/slide4.xml" Id="Rbc661b5aaed84d9d" /><Relationship Type="http://schemas.openxmlformats.org/officeDocument/2006/relationships/slide" Target="/ppt/slides/slide5.xml" Id="R9fb56f474b5149ff" /><Relationship Type="http://schemas.openxmlformats.org/officeDocument/2006/relationships/slide" Target="/ppt/slides/slide6.xml" Id="Rc084e6ba25504bd1" /><Relationship Type="http://schemas.openxmlformats.org/officeDocument/2006/relationships/slide" Target="/ppt/slides/slide7.xml" Id="Re6b907f9aac1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60ad7b5b7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1020d5524a08" /><Relationship Type="http://schemas.openxmlformats.org/officeDocument/2006/relationships/theme" Target="/ppt/slideMasters/theme/theme1.xml" Id="R80a283f35259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41020d5524a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349bb45ad4f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eccdd31c847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680ac892d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e969920f44b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6c6710b284e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436764e734f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d50df21d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75 090 558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82 652 451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MEDIA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STRANDTUN EIENDOM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 HOLDING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NYGÅRD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05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sveinung.henden@gmail.com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www.andersgarden.no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