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a936749f4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54f5303de4aeb"/>
  </p:sldMasterIdLst>
  <p:sldIdLst>
    <p:sldId xmlns:r="http://schemas.openxmlformats.org/officeDocument/2006/relationships" id="256" r:id="R14556454ec5c483b"/>
    <p:sldId xmlns:r="http://schemas.openxmlformats.org/officeDocument/2006/relationships" id="257" r:id="R83c56c950b304d66"/>
    <p:sldId xmlns:r="http://schemas.openxmlformats.org/officeDocument/2006/relationships" id="258" r:id="Rcdda012964c34d7c"/>
    <p:sldId xmlns:r="http://schemas.openxmlformats.org/officeDocument/2006/relationships" id="259" r:id="Raba7dbd9ad6c4b7c"/>
    <p:sldId xmlns:r="http://schemas.openxmlformats.org/officeDocument/2006/relationships" id="260" r:id="R050ecbad377e4ec2"/>
    <p:sldId xmlns:r="http://schemas.openxmlformats.org/officeDocument/2006/relationships" id="261" r:id="Rd7a648944b4c41fb"/>
    <p:sldId xmlns:r="http://schemas.openxmlformats.org/officeDocument/2006/relationships" id="262" r:id="R2f107f1958e242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54f5303de4aeb" /><Relationship Type="http://schemas.openxmlformats.org/officeDocument/2006/relationships/slide" Target="/ppt/slides/slide1.xml" Id="R14556454ec5c483b" /><Relationship Type="http://schemas.openxmlformats.org/officeDocument/2006/relationships/slide" Target="/ppt/slides/slide2.xml" Id="R83c56c950b304d66" /><Relationship Type="http://schemas.openxmlformats.org/officeDocument/2006/relationships/slide" Target="/ppt/slides/slide3.xml" Id="Rcdda012964c34d7c" /><Relationship Type="http://schemas.openxmlformats.org/officeDocument/2006/relationships/slide" Target="/ppt/slides/slide4.xml" Id="Raba7dbd9ad6c4b7c" /><Relationship Type="http://schemas.openxmlformats.org/officeDocument/2006/relationships/slide" Target="/ppt/slides/slide5.xml" Id="R050ecbad377e4ec2" /><Relationship Type="http://schemas.openxmlformats.org/officeDocument/2006/relationships/slide" Target="/ppt/slides/slide6.xml" Id="Rd7a648944b4c41fb" /><Relationship Type="http://schemas.openxmlformats.org/officeDocument/2006/relationships/slide" Target="/ppt/slides/slide7.xml" Id="R2f107f1958e242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7f3bb206642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b624163434587" /><Relationship Type="http://schemas.openxmlformats.org/officeDocument/2006/relationships/theme" Target="/ppt/slideMasters/theme/theme1.xml" Id="Rf7c38ce345ee42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b6241634345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387db4ffb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66ca0bd1a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7aa809aae43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6b5022e704c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dc8a9f073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ddbe5e58549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13c2c34054d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KOMPETANSE AS ble etablert [år] og holder til i Midsund.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35 388 426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1 972 382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1 392 899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11 778 127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TANGEN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MAGERØY GODØ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SLETTEN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STØLEN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TANGEN GRIMELID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ORSETH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Lyngjavegen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6475 Midsund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post@bygg-kompetanse.no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www.bygg-kompetanse.no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