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99ce848854e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221b23f01c4fc6"/>
  </p:sldMasterIdLst>
  <p:sldIdLst>
    <p:sldId xmlns:r="http://schemas.openxmlformats.org/officeDocument/2006/relationships" id="256" r:id="R142f82b08ecd49ab"/>
    <p:sldId xmlns:r="http://schemas.openxmlformats.org/officeDocument/2006/relationships" id="257" r:id="R7270f5bc0b1a49b3"/>
    <p:sldId xmlns:r="http://schemas.openxmlformats.org/officeDocument/2006/relationships" id="258" r:id="Rbdffc36d9009450c"/>
    <p:sldId xmlns:r="http://schemas.openxmlformats.org/officeDocument/2006/relationships" id="259" r:id="R84a9fe330110415e"/>
    <p:sldId xmlns:r="http://schemas.openxmlformats.org/officeDocument/2006/relationships" id="260" r:id="R640261c250c94b74"/>
    <p:sldId xmlns:r="http://schemas.openxmlformats.org/officeDocument/2006/relationships" id="261" r:id="R0d5cae92230348ef"/>
    <p:sldId xmlns:r="http://schemas.openxmlformats.org/officeDocument/2006/relationships" id="262" r:id="R5f6ab506b1f248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21b23f01c4fc6" /><Relationship Type="http://schemas.openxmlformats.org/officeDocument/2006/relationships/slide" Target="/ppt/slides/slide1.xml" Id="R142f82b08ecd49ab" /><Relationship Type="http://schemas.openxmlformats.org/officeDocument/2006/relationships/slide" Target="/ppt/slides/slide2.xml" Id="R7270f5bc0b1a49b3" /><Relationship Type="http://schemas.openxmlformats.org/officeDocument/2006/relationships/slide" Target="/ppt/slides/slide3.xml" Id="Rbdffc36d9009450c" /><Relationship Type="http://schemas.openxmlformats.org/officeDocument/2006/relationships/slide" Target="/ppt/slides/slide4.xml" Id="R84a9fe330110415e" /><Relationship Type="http://schemas.openxmlformats.org/officeDocument/2006/relationships/slide" Target="/ppt/slides/slide5.xml" Id="R640261c250c94b74" /><Relationship Type="http://schemas.openxmlformats.org/officeDocument/2006/relationships/slide" Target="/ppt/slides/slide6.xml" Id="R0d5cae92230348ef" /><Relationship Type="http://schemas.openxmlformats.org/officeDocument/2006/relationships/slide" Target="/ppt/slides/slide7.xml" Id="R5f6ab506b1f248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5be9571da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f388d8d534c37" /><Relationship Type="http://schemas.openxmlformats.org/officeDocument/2006/relationships/theme" Target="/ppt/slideMasters/theme/theme1.xml" Id="R583a4ccacadb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f388d8d53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ee500e222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ae1254bc1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e08f99d5b4f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d153b87a2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18663c10445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a81b5f5cc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2ecde891746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AUCKLAND POINT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AUCKLAND POINT INVEST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−617 795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6 448 813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6 575 989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ARENTZ-GRASTVEDT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991 201 211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AUCKLAND POINT INVEST AS</a:t>
            </a:r>
          </a:p>
        </p:txBody>
      </p:sp>
    </p:spTree>
  </p:cSld>
  <p:clrMapOvr>
    <a:masterClrMapping xmlns:a="http://schemas.openxmlformats.org/drawingml/2006/main"/>
  </p:clrMapOvr>
</p:sld>
</file>