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c87c797ac40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ebb40c5744e22"/>
  </p:sldMasterIdLst>
  <p:sldIdLst>
    <p:sldId xmlns:r="http://schemas.openxmlformats.org/officeDocument/2006/relationships" id="256" r:id="R31f0b9d6bba94dbb"/>
    <p:sldId xmlns:r="http://schemas.openxmlformats.org/officeDocument/2006/relationships" id="257" r:id="Rb76fdec6d33e4acd"/>
    <p:sldId xmlns:r="http://schemas.openxmlformats.org/officeDocument/2006/relationships" id="258" r:id="Raeb86a99ec8e4cd6"/>
    <p:sldId xmlns:r="http://schemas.openxmlformats.org/officeDocument/2006/relationships" id="259" r:id="R8b7cfebdb83147a4"/>
    <p:sldId xmlns:r="http://schemas.openxmlformats.org/officeDocument/2006/relationships" id="260" r:id="R16d90c3603a0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ebb40c5744e22" /><Relationship Type="http://schemas.openxmlformats.org/officeDocument/2006/relationships/slide" Target="/ppt/slides/slide1.xml" Id="R31f0b9d6bba94dbb" /><Relationship Type="http://schemas.openxmlformats.org/officeDocument/2006/relationships/slide" Target="/ppt/slides/slide2.xml" Id="Rb76fdec6d33e4acd" /><Relationship Type="http://schemas.openxmlformats.org/officeDocument/2006/relationships/slide" Target="/ppt/slides/slide3.xml" Id="Raeb86a99ec8e4cd6" /><Relationship Type="http://schemas.openxmlformats.org/officeDocument/2006/relationships/slide" Target="/ppt/slides/slide4.xml" Id="R8b7cfebdb83147a4" /><Relationship Type="http://schemas.openxmlformats.org/officeDocument/2006/relationships/slide" Target="/ppt/slides/slide5.xml" Id="R16d90c3603a0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c3cf77b23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286413c549c8" /><Relationship Type="http://schemas.openxmlformats.org/officeDocument/2006/relationships/theme" Target="/ppt/slideMasters/theme/theme1.xml" Id="R18d576ba3cc9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b286413c5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0206fd4b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380699bfd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082ea1f9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e1488e331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05ded7a5e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GULLHJØRNE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991 464 255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