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f58d93ff6c45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f135e724d64bd9"/>
  </p:sldMasterIdLst>
  <p:sldIdLst>
    <p:sldId xmlns:r="http://schemas.openxmlformats.org/officeDocument/2006/relationships" id="256" r:id="Re8e11bf89ddb40b9"/>
    <p:sldId xmlns:r="http://schemas.openxmlformats.org/officeDocument/2006/relationships" id="257" r:id="Rc2417cc2d6274e0d"/>
    <p:sldId xmlns:r="http://schemas.openxmlformats.org/officeDocument/2006/relationships" id="258" r:id="R60ae49de9e73498c"/>
    <p:sldId xmlns:r="http://schemas.openxmlformats.org/officeDocument/2006/relationships" id="259" r:id="R23f543982aa7482c"/>
    <p:sldId xmlns:r="http://schemas.openxmlformats.org/officeDocument/2006/relationships" id="260" r:id="R9df206c09dc64f49"/>
    <p:sldId xmlns:r="http://schemas.openxmlformats.org/officeDocument/2006/relationships" id="261" r:id="R20dfa31be2534858"/>
    <p:sldId xmlns:r="http://schemas.openxmlformats.org/officeDocument/2006/relationships" id="262" r:id="Rf38df6e4806148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135e724d64bd9" /><Relationship Type="http://schemas.openxmlformats.org/officeDocument/2006/relationships/slide" Target="/ppt/slides/slide1.xml" Id="Re8e11bf89ddb40b9" /><Relationship Type="http://schemas.openxmlformats.org/officeDocument/2006/relationships/slide" Target="/ppt/slides/slide2.xml" Id="Rc2417cc2d6274e0d" /><Relationship Type="http://schemas.openxmlformats.org/officeDocument/2006/relationships/slide" Target="/ppt/slides/slide3.xml" Id="R60ae49de9e73498c" /><Relationship Type="http://schemas.openxmlformats.org/officeDocument/2006/relationships/slide" Target="/ppt/slides/slide4.xml" Id="R23f543982aa7482c" /><Relationship Type="http://schemas.openxmlformats.org/officeDocument/2006/relationships/slide" Target="/ppt/slides/slide5.xml" Id="R9df206c09dc64f49" /><Relationship Type="http://schemas.openxmlformats.org/officeDocument/2006/relationships/slide" Target="/ppt/slides/slide6.xml" Id="R20dfa31be2534858" /><Relationship Type="http://schemas.openxmlformats.org/officeDocument/2006/relationships/slide" Target="/ppt/slides/slide7.xml" Id="Rf38df6e4806148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d40c5f252740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130fcc6e4409c" /><Relationship Type="http://schemas.openxmlformats.org/officeDocument/2006/relationships/theme" Target="/ppt/slideMasters/theme/theme1.xml" Id="Rabdc28c2321249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0130fcc6e4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a6b65609941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f9b0cc23449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ddc3fbf8a4e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be3215ac74b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5b7c8d25a49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a6fd5283e4e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0a863b3b242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HAGNESS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HAGNESS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7 185 617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7 186 747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HAGNESS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Midtåsen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991 651 721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