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00c52894e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3432c4a934feb"/>
  </p:sldMasterIdLst>
  <p:sldIdLst>
    <p:sldId xmlns:r="http://schemas.openxmlformats.org/officeDocument/2006/relationships" id="256" r:id="R33a6e3e2dd14423f"/>
    <p:sldId xmlns:r="http://schemas.openxmlformats.org/officeDocument/2006/relationships" id="257" r:id="Rc820679de2ea43ba"/>
    <p:sldId xmlns:r="http://schemas.openxmlformats.org/officeDocument/2006/relationships" id="258" r:id="R857a3c5ab591490a"/>
    <p:sldId xmlns:r="http://schemas.openxmlformats.org/officeDocument/2006/relationships" id="259" r:id="R4b6bf380a7fb4474"/>
    <p:sldId xmlns:r="http://schemas.openxmlformats.org/officeDocument/2006/relationships" id="260" r:id="R8542c1a02ded4dcb"/>
    <p:sldId xmlns:r="http://schemas.openxmlformats.org/officeDocument/2006/relationships" id="261" r:id="R781e6173ef7a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3432c4a934feb" /><Relationship Type="http://schemas.openxmlformats.org/officeDocument/2006/relationships/slide" Target="/ppt/slides/slide1.xml" Id="R33a6e3e2dd14423f" /><Relationship Type="http://schemas.openxmlformats.org/officeDocument/2006/relationships/slide" Target="/ppt/slides/slide2.xml" Id="Rc820679de2ea43ba" /><Relationship Type="http://schemas.openxmlformats.org/officeDocument/2006/relationships/slide" Target="/ppt/slides/slide3.xml" Id="R857a3c5ab591490a" /><Relationship Type="http://schemas.openxmlformats.org/officeDocument/2006/relationships/slide" Target="/ppt/slides/slide4.xml" Id="R4b6bf380a7fb4474" /><Relationship Type="http://schemas.openxmlformats.org/officeDocument/2006/relationships/slide" Target="/ppt/slides/slide5.xml" Id="R8542c1a02ded4dcb" /><Relationship Type="http://schemas.openxmlformats.org/officeDocument/2006/relationships/slide" Target="/ppt/slides/slide6.xml" Id="R781e6173ef7a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e13c4ae96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773a714cc45a2" /><Relationship Type="http://schemas.openxmlformats.org/officeDocument/2006/relationships/theme" Target="/ppt/slideMasters/theme/theme1.xml" Id="R0082ea1f64ea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773a714cc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6358694e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eef169322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5f3b44f8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45a754c15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51615188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b3cc08f0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