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8c3d0fe9d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6e86e7f3b4509"/>
  </p:sldMasterIdLst>
  <p:sldIdLst>
    <p:sldId xmlns:r="http://schemas.openxmlformats.org/officeDocument/2006/relationships" id="256" r:id="R92abcc15733c4be1"/>
    <p:sldId xmlns:r="http://schemas.openxmlformats.org/officeDocument/2006/relationships" id="257" r:id="Rf1be2c8f39fb415d"/>
    <p:sldId xmlns:r="http://schemas.openxmlformats.org/officeDocument/2006/relationships" id="258" r:id="Rb8c1f65ea0cc4539"/>
    <p:sldId xmlns:r="http://schemas.openxmlformats.org/officeDocument/2006/relationships" id="259" r:id="R841f0ba0660e4d1f"/>
    <p:sldId xmlns:r="http://schemas.openxmlformats.org/officeDocument/2006/relationships" id="260" r:id="R6653c780394e4283"/>
    <p:sldId xmlns:r="http://schemas.openxmlformats.org/officeDocument/2006/relationships" id="261" r:id="R3a8446a05a1c41fa"/>
    <p:sldId xmlns:r="http://schemas.openxmlformats.org/officeDocument/2006/relationships" id="262" r:id="R572ad1b2caff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6e86e7f3b4509" /><Relationship Type="http://schemas.openxmlformats.org/officeDocument/2006/relationships/slide" Target="/ppt/slides/slide1.xml" Id="R92abcc15733c4be1" /><Relationship Type="http://schemas.openxmlformats.org/officeDocument/2006/relationships/slide" Target="/ppt/slides/slide2.xml" Id="Rf1be2c8f39fb415d" /><Relationship Type="http://schemas.openxmlformats.org/officeDocument/2006/relationships/slide" Target="/ppt/slides/slide3.xml" Id="Rb8c1f65ea0cc4539" /><Relationship Type="http://schemas.openxmlformats.org/officeDocument/2006/relationships/slide" Target="/ppt/slides/slide4.xml" Id="R841f0ba0660e4d1f" /><Relationship Type="http://schemas.openxmlformats.org/officeDocument/2006/relationships/slide" Target="/ppt/slides/slide5.xml" Id="R6653c780394e4283" /><Relationship Type="http://schemas.openxmlformats.org/officeDocument/2006/relationships/slide" Target="/ppt/slides/slide6.xml" Id="R3a8446a05a1c41fa" /><Relationship Type="http://schemas.openxmlformats.org/officeDocument/2006/relationships/slide" Target="/ppt/slides/slide7.xml" Id="R572ad1b2caff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d8b113999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daa73cd64aef" /><Relationship Type="http://schemas.openxmlformats.org/officeDocument/2006/relationships/theme" Target="/ppt/slideMasters/theme/theme1.xml" Id="R858fd3e43d9e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04daa73cd6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91df48a0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99522ef4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27f3a400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c3683d03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56e30452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6d0f3c434b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c04d5be37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JOTOCO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 Mathildes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991 681 663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JOTOCO AS</a:t>
            </a:r>
          </a:p>
        </p:txBody>
      </p:sp>
    </p:spTree>
  </p:cSld>
  <p:clrMapOvr>
    <a:masterClrMapping xmlns:a="http://schemas.openxmlformats.org/drawingml/2006/main"/>
  </p:clrMapOvr>
</p:sld>
</file>