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8c254d549248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9aa27a6934995"/>
  </p:sldMasterIdLst>
  <p:sldIdLst>
    <p:sldId xmlns:r="http://schemas.openxmlformats.org/officeDocument/2006/relationships" id="256" r:id="Rd5183ca730984f94"/>
    <p:sldId xmlns:r="http://schemas.openxmlformats.org/officeDocument/2006/relationships" id="257" r:id="R4aea10c3c0604aa7"/>
    <p:sldId xmlns:r="http://schemas.openxmlformats.org/officeDocument/2006/relationships" id="258" r:id="R0570b6f527ff4e4f"/>
    <p:sldId xmlns:r="http://schemas.openxmlformats.org/officeDocument/2006/relationships" id="259" r:id="Rf9164e53f1c743e7"/>
    <p:sldId xmlns:r="http://schemas.openxmlformats.org/officeDocument/2006/relationships" id="260" r:id="Rf75c86e3633d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9aa27a6934995" /><Relationship Type="http://schemas.openxmlformats.org/officeDocument/2006/relationships/slide" Target="/ppt/slides/slide1.xml" Id="Rd5183ca730984f94" /><Relationship Type="http://schemas.openxmlformats.org/officeDocument/2006/relationships/slide" Target="/ppt/slides/slide2.xml" Id="R4aea10c3c0604aa7" /><Relationship Type="http://schemas.openxmlformats.org/officeDocument/2006/relationships/slide" Target="/ppt/slides/slide3.xml" Id="R0570b6f527ff4e4f" /><Relationship Type="http://schemas.openxmlformats.org/officeDocument/2006/relationships/slide" Target="/ppt/slides/slide4.xml" Id="Rf9164e53f1c743e7" /><Relationship Type="http://schemas.openxmlformats.org/officeDocument/2006/relationships/slide" Target="/ppt/slides/slide5.xml" Id="Rf75c86e3633d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f62025ca540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767a0774a44ff" /><Relationship Type="http://schemas.openxmlformats.org/officeDocument/2006/relationships/theme" Target="/ppt/slideMasters/theme/theme1.xml" Id="Re2fc1bd8cae745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1767a0774a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84e7675be41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470bb9749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b7140243144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2ae71fd3f4d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3811d58b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REGNSKAP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