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be3638c54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9d57178d24050"/>
  </p:sldMasterIdLst>
  <p:sldIdLst>
    <p:sldId xmlns:r="http://schemas.openxmlformats.org/officeDocument/2006/relationships" id="256" r:id="Rd53be231b2fe48db"/>
    <p:sldId xmlns:r="http://schemas.openxmlformats.org/officeDocument/2006/relationships" id="257" r:id="R5cd8d778c3b34693"/>
    <p:sldId xmlns:r="http://schemas.openxmlformats.org/officeDocument/2006/relationships" id="258" r:id="R5b8fb9cb193c4a39"/>
    <p:sldId xmlns:r="http://schemas.openxmlformats.org/officeDocument/2006/relationships" id="259" r:id="R7dadd80cd64844f9"/>
    <p:sldId xmlns:r="http://schemas.openxmlformats.org/officeDocument/2006/relationships" id="260" r:id="R5b69d9e8893943f3"/>
    <p:sldId xmlns:r="http://schemas.openxmlformats.org/officeDocument/2006/relationships" id="261" r:id="Rab87279d53004e18"/>
    <p:sldId xmlns:r="http://schemas.openxmlformats.org/officeDocument/2006/relationships" id="262" r:id="R586cd0dc4a9a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9d57178d24050" /><Relationship Type="http://schemas.openxmlformats.org/officeDocument/2006/relationships/slide" Target="/ppt/slides/slide1.xml" Id="Rd53be231b2fe48db" /><Relationship Type="http://schemas.openxmlformats.org/officeDocument/2006/relationships/slide" Target="/ppt/slides/slide2.xml" Id="R5cd8d778c3b34693" /><Relationship Type="http://schemas.openxmlformats.org/officeDocument/2006/relationships/slide" Target="/ppt/slides/slide3.xml" Id="R5b8fb9cb193c4a39" /><Relationship Type="http://schemas.openxmlformats.org/officeDocument/2006/relationships/slide" Target="/ppt/slides/slide4.xml" Id="R7dadd80cd64844f9" /><Relationship Type="http://schemas.openxmlformats.org/officeDocument/2006/relationships/slide" Target="/ppt/slides/slide5.xml" Id="R5b69d9e8893943f3" /><Relationship Type="http://schemas.openxmlformats.org/officeDocument/2006/relationships/slide" Target="/ppt/slides/slide6.xml" Id="Rab87279d53004e18" /><Relationship Type="http://schemas.openxmlformats.org/officeDocument/2006/relationships/slide" Target="/ppt/slides/slide7.xml" Id="R586cd0dc4a9a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c76df16f8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30cd14ab64282" /><Relationship Type="http://schemas.openxmlformats.org/officeDocument/2006/relationships/theme" Target="/ppt/slideMasters/theme/theme1.xml" Id="R034cfc8fd137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d30cd14ab6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dac5cbd6b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720650e8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4b4b9f864d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2e2ce460349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13f01669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ff5424a034f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68922ae80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