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71265d480246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d02532c1254f6a"/>
  </p:sldMasterIdLst>
  <p:sldIdLst>
    <p:sldId xmlns:r="http://schemas.openxmlformats.org/officeDocument/2006/relationships" id="256" r:id="Rf84b701ecbc24ec9"/>
    <p:sldId xmlns:r="http://schemas.openxmlformats.org/officeDocument/2006/relationships" id="257" r:id="R05cbf520e8c24945"/>
    <p:sldId xmlns:r="http://schemas.openxmlformats.org/officeDocument/2006/relationships" id="258" r:id="R2cda0a955cca431d"/>
    <p:sldId xmlns:r="http://schemas.openxmlformats.org/officeDocument/2006/relationships" id="259" r:id="R34aaa4bbd42f483f"/>
    <p:sldId xmlns:r="http://schemas.openxmlformats.org/officeDocument/2006/relationships" id="260" r:id="R3163a74768bc4e7e"/>
    <p:sldId xmlns:r="http://schemas.openxmlformats.org/officeDocument/2006/relationships" id="261" r:id="R2f16cef4414349f9"/>
    <p:sldId xmlns:r="http://schemas.openxmlformats.org/officeDocument/2006/relationships" id="262" r:id="R154677b4b09645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d02532c1254f6a" /><Relationship Type="http://schemas.openxmlformats.org/officeDocument/2006/relationships/slide" Target="/ppt/slides/slide1.xml" Id="Rf84b701ecbc24ec9" /><Relationship Type="http://schemas.openxmlformats.org/officeDocument/2006/relationships/slide" Target="/ppt/slides/slide2.xml" Id="R05cbf520e8c24945" /><Relationship Type="http://schemas.openxmlformats.org/officeDocument/2006/relationships/slide" Target="/ppt/slides/slide3.xml" Id="R2cda0a955cca431d" /><Relationship Type="http://schemas.openxmlformats.org/officeDocument/2006/relationships/slide" Target="/ppt/slides/slide4.xml" Id="R34aaa4bbd42f483f" /><Relationship Type="http://schemas.openxmlformats.org/officeDocument/2006/relationships/slide" Target="/ppt/slides/slide5.xml" Id="R3163a74768bc4e7e" /><Relationship Type="http://schemas.openxmlformats.org/officeDocument/2006/relationships/slide" Target="/ppt/slides/slide6.xml" Id="R2f16cef4414349f9" /><Relationship Type="http://schemas.openxmlformats.org/officeDocument/2006/relationships/slide" Target="/ppt/slides/slide7.xml" Id="R154677b4b09645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56ce9b80a44c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0476007254fb7" /><Relationship Type="http://schemas.openxmlformats.org/officeDocument/2006/relationships/theme" Target="/ppt/slideMasters/theme/theme1.xml" Id="R3512889a56234a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d0476007254f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ce4b962fd41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aa744bed047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b3780d6034d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d05c0eaf942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2a032fc6344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0787d6bc94e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1bdbbf6d34e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MARKAGARDEN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MARKAGARDEN AS ble etablert [år] og holder til i Vigrestad.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903 665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544 372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900 075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1 572 941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13 559 665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BML INVEST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WALDELAND OLE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Skogateigen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bjorn@bobyggjaren.no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