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0e331c561f44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1d0cecde264b05"/>
  </p:sldMasterIdLst>
  <p:sldIdLst>
    <p:sldId xmlns:r="http://schemas.openxmlformats.org/officeDocument/2006/relationships" id="256" r:id="R98e73e06fe054bf5"/>
    <p:sldId xmlns:r="http://schemas.openxmlformats.org/officeDocument/2006/relationships" id="257" r:id="Reb05f5c68d9a4c66"/>
    <p:sldId xmlns:r="http://schemas.openxmlformats.org/officeDocument/2006/relationships" id="258" r:id="Rc930d7cb88cd4daa"/>
    <p:sldId xmlns:r="http://schemas.openxmlformats.org/officeDocument/2006/relationships" id="259" r:id="Rad938959766d4347"/>
    <p:sldId xmlns:r="http://schemas.openxmlformats.org/officeDocument/2006/relationships" id="260" r:id="R82adf8fcf5bd4741"/>
    <p:sldId xmlns:r="http://schemas.openxmlformats.org/officeDocument/2006/relationships" id="261" r:id="R9e974cdefbd04ab1"/>
    <p:sldId xmlns:r="http://schemas.openxmlformats.org/officeDocument/2006/relationships" id="262" r:id="R68657f465afe49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1d0cecde264b05" /><Relationship Type="http://schemas.openxmlformats.org/officeDocument/2006/relationships/slide" Target="/ppt/slides/slide1.xml" Id="R98e73e06fe054bf5" /><Relationship Type="http://schemas.openxmlformats.org/officeDocument/2006/relationships/slide" Target="/ppt/slides/slide2.xml" Id="Reb05f5c68d9a4c66" /><Relationship Type="http://schemas.openxmlformats.org/officeDocument/2006/relationships/slide" Target="/ppt/slides/slide3.xml" Id="Rc930d7cb88cd4daa" /><Relationship Type="http://schemas.openxmlformats.org/officeDocument/2006/relationships/slide" Target="/ppt/slides/slide4.xml" Id="Rad938959766d4347" /><Relationship Type="http://schemas.openxmlformats.org/officeDocument/2006/relationships/slide" Target="/ppt/slides/slide5.xml" Id="R82adf8fcf5bd4741" /><Relationship Type="http://schemas.openxmlformats.org/officeDocument/2006/relationships/slide" Target="/ppt/slides/slide6.xml" Id="R9e974cdefbd04ab1" /><Relationship Type="http://schemas.openxmlformats.org/officeDocument/2006/relationships/slide" Target="/ppt/slides/slide7.xml" Id="R68657f465afe49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e299b711ac49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f7cab66594a96" /><Relationship Type="http://schemas.openxmlformats.org/officeDocument/2006/relationships/theme" Target="/ppt/slideMasters/theme/theme1.xml" Id="R06703989ffab44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4f7cab66594a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558aeab6148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4556e10c640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a02b3384846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dcfa99ae848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5434c8fb74b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e53e344b24d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e45597e8747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PSO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PSO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459 474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1 466 856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SAO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HAVN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74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post@provide.personal.no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991 861 521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PSO INVEST AS</a:t>
            </a:r>
          </a:p>
        </p:txBody>
      </p:sp>
    </p:spTree>
  </p:cSld>
  <p:clrMapOvr>
    <a:masterClrMapping xmlns:a="http://schemas.openxmlformats.org/drawingml/2006/main"/>
  </p:clrMapOvr>
</p:sld>
</file>