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cd3e55c711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b8cc3405f4d95"/>
  </p:sldMasterIdLst>
  <p:sldIdLst>
    <p:sldId xmlns:r="http://schemas.openxmlformats.org/officeDocument/2006/relationships" id="256" r:id="R991f8a66e0914744"/>
    <p:sldId xmlns:r="http://schemas.openxmlformats.org/officeDocument/2006/relationships" id="257" r:id="Rfad5104323984eb7"/>
    <p:sldId xmlns:r="http://schemas.openxmlformats.org/officeDocument/2006/relationships" id="258" r:id="R9d2bdd0eb1af44a3"/>
    <p:sldId xmlns:r="http://schemas.openxmlformats.org/officeDocument/2006/relationships" id="259" r:id="R29ec0755fc784abb"/>
    <p:sldId xmlns:r="http://schemas.openxmlformats.org/officeDocument/2006/relationships" id="260" r:id="R7caa8772501246f1"/>
    <p:sldId xmlns:r="http://schemas.openxmlformats.org/officeDocument/2006/relationships" id="261" r:id="R2c58c470a6994bac"/>
    <p:sldId xmlns:r="http://schemas.openxmlformats.org/officeDocument/2006/relationships" id="262" r:id="R9521a2c100d842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b8cc3405f4d95" /><Relationship Type="http://schemas.openxmlformats.org/officeDocument/2006/relationships/slide" Target="/ppt/slides/slide1.xml" Id="R991f8a66e0914744" /><Relationship Type="http://schemas.openxmlformats.org/officeDocument/2006/relationships/slide" Target="/ppt/slides/slide2.xml" Id="Rfad5104323984eb7" /><Relationship Type="http://schemas.openxmlformats.org/officeDocument/2006/relationships/slide" Target="/ppt/slides/slide3.xml" Id="R9d2bdd0eb1af44a3" /><Relationship Type="http://schemas.openxmlformats.org/officeDocument/2006/relationships/slide" Target="/ppt/slides/slide4.xml" Id="R29ec0755fc784abb" /><Relationship Type="http://schemas.openxmlformats.org/officeDocument/2006/relationships/slide" Target="/ppt/slides/slide5.xml" Id="R7caa8772501246f1" /><Relationship Type="http://schemas.openxmlformats.org/officeDocument/2006/relationships/slide" Target="/ppt/slides/slide6.xml" Id="R2c58c470a6994bac" /><Relationship Type="http://schemas.openxmlformats.org/officeDocument/2006/relationships/slide" Target="/ppt/slides/slide7.xml" Id="R9521a2c100d842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4c686485b48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2a5bbff8a41aa" /><Relationship Type="http://schemas.openxmlformats.org/officeDocument/2006/relationships/theme" Target="/ppt/slideMasters/theme/theme1.xml" Id="R3167ca95bf11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2a5bbff8a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8ff29868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07a844c29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d2517f0e84f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7fb375b38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5977532a1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00e6b50d42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f0f76149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MOMENTUM CONSULT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MOMENTUM CONSULT &amp; INVEST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8 491 558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6 750 081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4 712 499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15 790 302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23 570 097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HALLELAND HELDAL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Våganeset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MOMENTUM CONSULT &amp; INVEST AS</a:t>
            </a:r>
          </a:p>
        </p:txBody>
      </p:sp>
    </p:spTree>
  </p:cSld>
  <p:clrMapOvr>
    <a:masterClrMapping xmlns:a="http://schemas.openxmlformats.org/drawingml/2006/main"/>
  </p:clrMapOvr>
</p:sld>
</file>