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e08309ba374a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2738e8123345b1"/>
  </p:sldMasterIdLst>
  <p:sldIdLst>
    <p:sldId xmlns:r="http://schemas.openxmlformats.org/officeDocument/2006/relationships" id="256" r:id="R1f7a494a1b8347f3"/>
    <p:sldId xmlns:r="http://schemas.openxmlformats.org/officeDocument/2006/relationships" id="257" r:id="Rd54f9ea62bcd4d81"/>
    <p:sldId xmlns:r="http://schemas.openxmlformats.org/officeDocument/2006/relationships" id="258" r:id="Rfc1c4fa54b30470f"/>
    <p:sldId xmlns:r="http://schemas.openxmlformats.org/officeDocument/2006/relationships" id="259" r:id="R4dffb1cf19264b19"/>
    <p:sldId xmlns:r="http://schemas.openxmlformats.org/officeDocument/2006/relationships" id="260" r:id="R377c70c02fb94350"/>
    <p:sldId xmlns:r="http://schemas.openxmlformats.org/officeDocument/2006/relationships" id="261" r:id="Ra5fed2539af847ec"/>
    <p:sldId xmlns:r="http://schemas.openxmlformats.org/officeDocument/2006/relationships" id="262" r:id="R853959bd355b43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2738e8123345b1" /><Relationship Type="http://schemas.openxmlformats.org/officeDocument/2006/relationships/slide" Target="/ppt/slides/slide1.xml" Id="R1f7a494a1b8347f3" /><Relationship Type="http://schemas.openxmlformats.org/officeDocument/2006/relationships/slide" Target="/ppt/slides/slide2.xml" Id="Rd54f9ea62bcd4d81" /><Relationship Type="http://schemas.openxmlformats.org/officeDocument/2006/relationships/slide" Target="/ppt/slides/slide3.xml" Id="Rfc1c4fa54b30470f" /><Relationship Type="http://schemas.openxmlformats.org/officeDocument/2006/relationships/slide" Target="/ppt/slides/slide4.xml" Id="R4dffb1cf19264b19" /><Relationship Type="http://schemas.openxmlformats.org/officeDocument/2006/relationships/slide" Target="/ppt/slides/slide5.xml" Id="R377c70c02fb94350" /><Relationship Type="http://schemas.openxmlformats.org/officeDocument/2006/relationships/slide" Target="/ppt/slides/slide6.xml" Id="Ra5fed2539af847ec" /><Relationship Type="http://schemas.openxmlformats.org/officeDocument/2006/relationships/slide" Target="/ppt/slides/slide7.xml" Id="R853959bd355b43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9b8341a7ea44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9225d15814a4d" /><Relationship Type="http://schemas.openxmlformats.org/officeDocument/2006/relationships/theme" Target="/ppt/slideMasters/theme/theme1.xml" Id="R0bde121ce1744b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e9225d15814a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502da44cc4e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dbb86d83d46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2d2292a8747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869165f0840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0fc7d308e47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0af849b3241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d54f5d8f54e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KUNST &amp; KULTUR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KUNST &amp; KULTUR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13 449 773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2 578 059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2 013 448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2 355 711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5 354 017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MARIKKEN BLIXHAVN NAGELSTAD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NAGELSTAD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Augusts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991 908 501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