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d4340570449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08ef22c784f59"/>
  </p:sldMasterIdLst>
  <p:sldIdLst>
    <p:sldId xmlns:r="http://schemas.openxmlformats.org/officeDocument/2006/relationships" id="256" r:id="R9e7195fb63ad4e9c"/>
    <p:sldId xmlns:r="http://schemas.openxmlformats.org/officeDocument/2006/relationships" id="257" r:id="Rbe835a02e5a6478b"/>
    <p:sldId xmlns:r="http://schemas.openxmlformats.org/officeDocument/2006/relationships" id="258" r:id="R30e93e5f30b84d68"/>
    <p:sldId xmlns:r="http://schemas.openxmlformats.org/officeDocument/2006/relationships" id="259" r:id="R856588f5526c4e5f"/>
    <p:sldId xmlns:r="http://schemas.openxmlformats.org/officeDocument/2006/relationships" id="260" r:id="Ra221801c8ea0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08ef22c784f59" /><Relationship Type="http://schemas.openxmlformats.org/officeDocument/2006/relationships/slide" Target="/ppt/slides/slide1.xml" Id="R9e7195fb63ad4e9c" /><Relationship Type="http://schemas.openxmlformats.org/officeDocument/2006/relationships/slide" Target="/ppt/slides/slide2.xml" Id="Rbe835a02e5a6478b" /><Relationship Type="http://schemas.openxmlformats.org/officeDocument/2006/relationships/slide" Target="/ppt/slides/slide3.xml" Id="R30e93e5f30b84d68" /><Relationship Type="http://schemas.openxmlformats.org/officeDocument/2006/relationships/slide" Target="/ppt/slides/slide4.xml" Id="R856588f5526c4e5f" /><Relationship Type="http://schemas.openxmlformats.org/officeDocument/2006/relationships/slide" Target="/ppt/slides/slide5.xml" Id="Ra221801c8ea0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cf894ca9f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61944beac4940" /><Relationship Type="http://schemas.openxmlformats.org/officeDocument/2006/relationships/theme" Target="/ppt/slideMasters/theme/theme1.xml" Id="Rad06fdea59ae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61944beac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e08ca2de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aefe08926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4ee3ef62d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fb3a427d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c93e25e8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SERVICETJENESTER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SERVICETJENESTER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991 908 552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