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00b3c7eddf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e3b30e96242ff"/>
  </p:sldMasterIdLst>
  <p:sldIdLst>
    <p:sldId xmlns:r="http://schemas.openxmlformats.org/officeDocument/2006/relationships" id="256" r:id="R2fbe76aae3dc4b64"/>
    <p:sldId xmlns:r="http://schemas.openxmlformats.org/officeDocument/2006/relationships" id="257" r:id="R8e8babbf8b3241e1"/>
    <p:sldId xmlns:r="http://schemas.openxmlformats.org/officeDocument/2006/relationships" id="258" r:id="R246c66a705c34be6"/>
    <p:sldId xmlns:r="http://schemas.openxmlformats.org/officeDocument/2006/relationships" id="259" r:id="R3f4fe53b1f14436a"/>
    <p:sldId xmlns:r="http://schemas.openxmlformats.org/officeDocument/2006/relationships" id="260" r:id="Rcf0dc1629fc1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e3b30e96242ff" /><Relationship Type="http://schemas.openxmlformats.org/officeDocument/2006/relationships/slide" Target="/ppt/slides/slide1.xml" Id="R2fbe76aae3dc4b64" /><Relationship Type="http://schemas.openxmlformats.org/officeDocument/2006/relationships/slide" Target="/ppt/slides/slide2.xml" Id="R8e8babbf8b3241e1" /><Relationship Type="http://schemas.openxmlformats.org/officeDocument/2006/relationships/slide" Target="/ppt/slides/slide3.xml" Id="R246c66a705c34be6" /><Relationship Type="http://schemas.openxmlformats.org/officeDocument/2006/relationships/slide" Target="/ppt/slides/slide4.xml" Id="R3f4fe53b1f14436a" /><Relationship Type="http://schemas.openxmlformats.org/officeDocument/2006/relationships/slide" Target="/ppt/slides/slide5.xml" Id="Rcf0dc1629fc1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cb02cbd78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176b52cd4456a" /><Relationship Type="http://schemas.openxmlformats.org/officeDocument/2006/relationships/theme" Target="/ppt/slideMasters/theme/theme1.xml" Id="Rfa283c6a46eb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8176b52cd4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f8ca1dffa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b29a133d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3bd9d7d52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7b2037ef0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d4823a73b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FABRO AS</a:t>
            </a:r>
          </a:p>
        </p:txBody>
      </p:sp>
    </p:spTree>
  </p:cSld>
  <p:clrMapOvr>
    <a:masterClrMapping xmlns:a="http://schemas.openxmlformats.org/drawingml/2006/main"/>
  </p:clrMapOvr>
</p:sld>
</file>