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320bfce1741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647c428e74e38"/>
  </p:sldMasterIdLst>
  <p:sldIdLst>
    <p:sldId xmlns:r="http://schemas.openxmlformats.org/officeDocument/2006/relationships" id="256" r:id="Rca465f73b8444583"/>
    <p:sldId xmlns:r="http://schemas.openxmlformats.org/officeDocument/2006/relationships" id="257" r:id="R0839182dd10e41fb"/>
    <p:sldId xmlns:r="http://schemas.openxmlformats.org/officeDocument/2006/relationships" id="258" r:id="R0a38e106daaf404a"/>
    <p:sldId xmlns:r="http://schemas.openxmlformats.org/officeDocument/2006/relationships" id="259" r:id="R4f7536634ce84cdb"/>
    <p:sldId xmlns:r="http://schemas.openxmlformats.org/officeDocument/2006/relationships" id="260" r:id="Rde7a981ce77547f6"/>
    <p:sldId xmlns:r="http://schemas.openxmlformats.org/officeDocument/2006/relationships" id="261" r:id="R0d4dc33f93f74a26"/>
    <p:sldId xmlns:r="http://schemas.openxmlformats.org/officeDocument/2006/relationships" id="262" r:id="R817de3938afd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647c428e74e38" /><Relationship Type="http://schemas.openxmlformats.org/officeDocument/2006/relationships/slide" Target="/ppt/slides/slide1.xml" Id="Rca465f73b8444583" /><Relationship Type="http://schemas.openxmlformats.org/officeDocument/2006/relationships/slide" Target="/ppt/slides/slide2.xml" Id="R0839182dd10e41fb" /><Relationship Type="http://schemas.openxmlformats.org/officeDocument/2006/relationships/slide" Target="/ppt/slides/slide3.xml" Id="R0a38e106daaf404a" /><Relationship Type="http://schemas.openxmlformats.org/officeDocument/2006/relationships/slide" Target="/ppt/slides/slide4.xml" Id="R4f7536634ce84cdb" /><Relationship Type="http://schemas.openxmlformats.org/officeDocument/2006/relationships/slide" Target="/ppt/slides/slide5.xml" Id="Rde7a981ce77547f6" /><Relationship Type="http://schemas.openxmlformats.org/officeDocument/2006/relationships/slide" Target="/ppt/slides/slide6.xml" Id="R0d4dc33f93f74a26" /><Relationship Type="http://schemas.openxmlformats.org/officeDocument/2006/relationships/slide" Target="/ppt/slides/slide7.xml" Id="R817de3938afd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a47d0a764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a3608855647fc" /><Relationship Type="http://schemas.openxmlformats.org/officeDocument/2006/relationships/theme" Target="/ppt/slideMasters/theme/theme1.xml" Id="Re30b49de6ac4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8a36088556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e17c6430240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6ad1a6c2d43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de3855ebd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dbab65f0742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f9e825c5a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7fd3a9f7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33d01f16a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NORE JOHNSEN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NORE JOHNSEN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NORE JOHNSEN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NORE JOHNSEN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NORE JOHNSEN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NORE JOHNSEN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14 926 716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54 191 742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54 418 641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NORE JOHNSEN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AUTHEN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NORE JOHNSEN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 Authen Johnsen, Langoddveien 109A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harald.nore.johnsen@gmail.com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991 925 171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NORE JOHNSEN INVEST AS</a:t>
            </a:r>
          </a:p>
        </p:txBody>
      </p:sp>
    </p:spTree>
  </p:cSld>
  <p:clrMapOvr>
    <a:masterClrMapping xmlns:a="http://schemas.openxmlformats.org/drawingml/2006/main"/>
  </p:clrMapOvr>
</p:sld>
</file>