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62f00323df4c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d5c61b0d954ebc"/>
  </p:sldMasterIdLst>
  <p:sldIdLst>
    <p:sldId xmlns:r="http://schemas.openxmlformats.org/officeDocument/2006/relationships" id="256" r:id="R710d85947ffe4ff1"/>
    <p:sldId xmlns:r="http://schemas.openxmlformats.org/officeDocument/2006/relationships" id="257" r:id="Rba5fb8b2a65e4109"/>
    <p:sldId xmlns:r="http://schemas.openxmlformats.org/officeDocument/2006/relationships" id="258" r:id="R732237b08a4e48b6"/>
    <p:sldId xmlns:r="http://schemas.openxmlformats.org/officeDocument/2006/relationships" id="259" r:id="R6518f53c2ac24d1a"/>
    <p:sldId xmlns:r="http://schemas.openxmlformats.org/officeDocument/2006/relationships" id="260" r:id="Rbad7b3f5fb31495b"/>
    <p:sldId xmlns:r="http://schemas.openxmlformats.org/officeDocument/2006/relationships" id="261" r:id="R5770039601904c56"/>
    <p:sldId xmlns:r="http://schemas.openxmlformats.org/officeDocument/2006/relationships" id="262" r:id="R94474dc10ffb42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d5c61b0d954ebc" /><Relationship Type="http://schemas.openxmlformats.org/officeDocument/2006/relationships/slide" Target="/ppt/slides/slide1.xml" Id="R710d85947ffe4ff1" /><Relationship Type="http://schemas.openxmlformats.org/officeDocument/2006/relationships/slide" Target="/ppt/slides/slide2.xml" Id="Rba5fb8b2a65e4109" /><Relationship Type="http://schemas.openxmlformats.org/officeDocument/2006/relationships/slide" Target="/ppt/slides/slide3.xml" Id="R732237b08a4e48b6" /><Relationship Type="http://schemas.openxmlformats.org/officeDocument/2006/relationships/slide" Target="/ppt/slides/slide4.xml" Id="R6518f53c2ac24d1a" /><Relationship Type="http://schemas.openxmlformats.org/officeDocument/2006/relationships/slide" Target="/ppt/slides/slide5.xml" Id="Rbad7b3f5fb31495b" /><Relationship Type="http://schemas.openxmlformats.org/officeDocument/2006/relationships/slide" Target="/ppt/slides/slide6.xml" Id="R5770039601904c56" /><Relationship Type="http://schemas.openxmlformats.org/officeDocument/2006/relationships/slide" Target="/ppt/slides/slide7.xml" Id="R94474dc10ffb42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c94701cfcd4d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e1985922c406d" /><Relationship Type="http://schemas.openxmlformats.org/officeDocument/2006/relationships/theme" Target="/ppt/slideMasters/theme/theme1.xml" Id="Rcb32d22ca16a4d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ae1985922c40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2b0f652d649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00ce7f73044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ffee20c184f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8aa77dabb49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793bd780d41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6c92a45b644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f685ff13b47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KAB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KAB SOLUTIONS AS ble etablert [år] og holder til i Røyneberg.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1 598 830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3 214 236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5 467 420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 KNUT ARTHUR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 GRETHE HØIVIK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Hellevegen 34A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4052 Røyneberg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991 972 307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KAB SOLUTIONS AS</a:t>
            </a:r>
          </a:p>
        </p:txBody>
      </p:sp>
    </p:spTree>
  </p:cSld>
  <p:clrMapOvr>
    <a:masterClrMapping xmlns:a="http://schemas.openxmlformats.org/drawingml/2006/main"/>
  </p:clrMapOvr>
</p:sld>
</file>