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6c0f36cc6d46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9849d6b1644eb1"/>
  </p:sldMasterIdLst>
  <p:sldIdLst>
    <p:sldId xmlns:r="http://schemas.openxmlformats.org/officeDocument/2006/relationships" id="256" r:id="Ra987086a4fda4793"/>
    <p:sldId xmlns:r="http://schemas.openxmlformats.org/officeDocument/2006/relationships" id="257" r:id="Rb8f07f9f88f240d7"/>
    <p:sldId xmlns:r="http://schemas.openxmlformats.org/officeDocument/2006/relationships" id="258" r:id="R36168ffe64904b1d"/>
    <p:sldId xmlns:r="http://schemas.openxmlformats.org/officeDocument/2006/relationships" id="259" r:id="R7f5a6e7dd2e34e52"/>
    <p:sldId xmlns:r="http://schemas.openxmlformats.org/officeDocument/2006/relationships" id="260" r:id="R4aec5f5c815e4e14"/>
    <p:sldId xmlns:r="http://schemas.openxmlformats.org/officeDocument/2006/relationships" id="261" r:id="R2b75fa11db4b4e31"/>
    <p:sldId xmlns:r="http://schemas.openxmlformats.org/officeDocument/2006/relationships" id="262" r:id="R26e42ad650544d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849d6b1644eb1" /><Relationship Type="http://schemas.openxmlformats.org/officeDocument/2006/relationships/slide" Target="/ppt/slides/slide1.xml" Id="Ra987086a4fda4793" /><Relationship Type="http://schemas.openxmlformats.org/officeDocument/2006/relationships/slide" Target="/ppt/slides/slide2.xml" Id="Rb8f07f9f88f240d7" /><Relationship Type="http://schemas.openxmlformats.org/officeDocument/2006/relationships/slide" Target="/ppt/slides/slide3.xml" Id="R36168ffe64904b1d" /><Relationship Type="http://schemas.openxmlformats.org/officeDocument/2006/relationships/slide" Target="/ppt/slides/slide4.xml" Id="R7f5a6e7dd2e34e52" /><Relationship Type="http://schemas.openxmlformats.org/officeDocument/2006/relationships/slide" Target="/ppt/slides/slide5.xml" Id="R4aec5f5c815e4e14" /><Relationship Type="http://schemas.openxmlformats.org/officeDocument/2006/relationships/slide" Target="/ppt/slides/slide6.xml" Id="R2b75fa11db4b4e31" /><Relationship Type="http://schemas.openxmlformats.org/officeDocument/2006/relationships/slide" Target="/ppt/slides/slide7.xml" Id="R26e42ad650544d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d19cddd3d4a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5dc1fef304e18" /><Relationship Type="http://schemas.openxmlformats.org/officeDocument/2006/relationships/theme" Target="/ppt/slideMasters/theme/theme1.xml" Id="Re590e2a25e00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5dc1fef304e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aa3a1440342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4cd40a43446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23765171945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9b14ac0d48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59cdda2d748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ad0ea916e40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c0180d4c0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KROSSHAUG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13 924 709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14 230 707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Reilstadvegen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992 053 607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