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962771945546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e6ce34c1aa408d"/>
  </p:sldMasterIdLst>
  <p:sldIdLst>
    <p:sldId xmlns:r="http://schemas.openxmlformats.org/officeDocument/2006/relationships" id="256" r:id="Recaf1ed452724671"/>
    <p:sldId xmlns:r="http://schemas.openxmlformats.org/officeDocument/2006/relationships" id="257" r:id="R767aa32907f24af2"/>
    <p:sldId xmlns:r="http://schemas.openxmlformats.org/officeDocument/2006/relationships" id="258" r:id="R7d08e04a605d4fde"/>
    <p:sldId xmlns:r="http://schemas.openxmlformats.org/officeDocument/2006/relationships" id="259" r:id="Rd894d6f5f2404f69"/>
    <p:sldId xmlns:r="http://schemas.openxmlformats.org/officeDocument/2006/relationships" id="260" r:id="Rd79438e6d47240a8"/>
    <p:sldId xmlns:r="http://schemas.openxmlformats.org/officeDocument/2006/relationships" id="261" r:id="Rb82ad627fa2148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6ce34c1aa408d" /><Relationship Type="http://schemas.openxmlformats.org/officeDocument/2006/relationships/slide" Target="/ppt/slides/slide1.xml" Id="Recaf1ed452724671" /><Relationship Type="http://schemas.openxmlformats.org/officeDocument/2006/relationships/slide" Target="/ppt/slides/slide2.xml" Id="R767aa32907f24af2" /><Relationship Type="http://schemas.openxmlformats.org/officeDocument/2006/relationships/slide" Target="/ppt/slides/slide3.xml" Id="R7d08e04a605d4fde" /><Relationship Type="http://schemas.openxmlformats.org/officeDocument/2006/relationships/slide" Target="/ppt/slides/slide4.xml" Id="Rd894d6f5f2404f69" /><Relationship Type="http://schemas.openxmlformats.org/officeDocument/2006/relationships/slide" Target="/ppt/slides/slide5.xml" Id="Rd79438e6d47240a8" /><Relationship Type="http://schemas.openxmlformats.org/officeDocument/2006/relationships/slide" Target="/ppt/slides/slide6.xml" Id="Rb82ad627fa2148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2ac2bb82843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667f3a6664908" /><Relationship Type="http://schemas.openxmlformats.org/officeDocument/2006/relationships/theme" Target="/ppt/slideMasters/theme/theme1.xml" Id="Rdb4e06d1bef247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0667f3a66649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f6743c37746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5cba4d89e42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77304aabc4b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0e3df83c242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3138582dc46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426cf25d54a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 KIRKEBY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Åsløkkveien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pere-an@online.no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992 081 821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