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f47bae84d941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40f5be5644719"/>
  </p:sldMasterIdLst>
  <p:sldIdLst>
    <p:sldId xmlns:r="http://schemas.openxmlformats.org/officeDocument/2006/relationships" id="256" r:id="Rb9831050329845b1"/>
    <p:sldId xmlns:r="http://schemas.openxmlformats.org/officeDocument/2006/relationships" id="257" r:id="Re5dd39b38c0b4ec7"/>
    <p:sldId xmlns:r="http://schemas.openxmlformats.org/officeDocument/2006/relationships" id="258" r:id="R733ba97455ad4e36"/>
    <p:sldId xmlns:r="http://schemas.openxmlformats.org/officeDocument/2006/relationships" id="259" r:id="Rbe00e5c3e8054393"/>
    <p:sldId xmlns:r="http://schemas.openxmlformats.org/officeDocument/2006/relationships" id="260" r:id="R7b6c55ad09af419d"/>
    <p:sldId xmlns:r="http://schemas.openxmlformats.org/officeDocument/2006/relationships" id="261" r:id="R406ba0f1b59e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40f5be5644719" /><Relationship Type="http://schemas.openxmlformats.org/officeDocument/2006/relationships/slide" Target="/ppt/slides/slide1.xml" Id="Rb9831050329845b1" /><Relationship Type="http://schemas.openxmlformats.org/officeDocument/2006/relationships/slide" Target="/ppt/slides/slide2.xml" Id="Re5dd39b38c0b4ec7" /><Relationship Type="http://schemas.openxmlformats.org/officeDocument/2006/relationships/slide" Target="/ppt/slides/slide3.xml" Id="R733ba97455ad4e36" /><Relationship Type="http://schemas.openxmlformats.org/officeDocument/2006/relationships/slide" Target="/ppt/slides/slide4.xml" Id="Rbe00e5c3e8054393" /><Relationship Type="http://schemas.openxmlformats.org/officeDocument/2006/relationships/slide" Target="/ppt/slides/slide5.xml" Id="R7b6c55ad09af419d" /><Relationship Type="http://schemas.openxmlformats.org/officeDocument/2006/relationships/slide" Target="/ppt/slides/slide6.xml" Id="R406ba0f1b59e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7a4e0ea5d4f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057c512d2466c" /><Relationship Type="http://schemas.openxmlformats.org/officeDocument/2006/relationships/theme" Target="/ppt/slideMasters/theme/theme1.xml" Id="R91ab60524c47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057c512d246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379e76837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04fa68d0344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710b7b32449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3025bca7147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24401e9e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22bb5a95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FRYDENBØ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GROUP AS  –  65,6 %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 HOLDING AS  –  34,4 %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992 083 425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