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8525f03a8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527ad9f80e4e78"/>
  </p:sldMasterIdLst>
  <p:sldIdLst>
    <p:sldId xmlns:r="http://schemas.openxmlformats.org/officeDocument/2006/relationships" id="256" r:id="R33b3928fcec649f5"/>
    <p:sldId xmlns:r="http://schemas.openxmlformats.org/officeDocument/2006/relationships" id="257" r:id="R744c0e7e42cd47ef"/>
    <p:sldId xmlns:r="http://schemas.openxmlformats.org/officeDocument/2006/relationships" id="258" r:id="R3241124cfb1c43c3"/>
    <p:sldId xmlns:r="http://schemas.openxmlformats.org/officeDocument/2006/relationships" id="259" r:id="R87a5afee375943a3"/>
    <p:sldId xmlns:r="http://schemas.openxmlformats.org/officeDocument/2006/relationships" id="260" r:id="R581b76a88a2e476d"/>
    <p:sldId xmlns:r="http://schemas.openxmlformats.org/officeDocument/2006/relationships" id="261" r:id="R0941a92105d14f71"/>
    <p:sldId xmlns:r="http://schemas.openxmlformats.org/officeDocument/2006/relationships" id="262" r:id="Rcde0ae7e7abf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27ad9f80e4e78" /><Relationship Type="http://schemas.openxmlformats.org/officeDocument/2006/relationships/slide" Target="/ppt/slides/slide1.xml" Id="R33b3928fcec649f5" /><Relationship Type="http://schemas.openxmlformats.org/officeDocument/2006/relationships/slide" Target="/ppt/slides/slide2.xml" Id="R744c0e7e42cd47ef" /><Relationship Type="http://schemas.openxmlformats.org/officeDocument/2006/relationships/slide" Target="/ppt/slides/slide3.xml" Id="R3241124cfb1c43c3" /><Relationship Type="http://schemas.openxmlformats.org/officeDocument/2006/relationships/slide" Target="/ppt/slides/slide4.xml" Id="R87a5afee375943a3" /><Relationship Type="http://schemas.openxmlformats.org/officeDocument/2006/relationships/slide" Target="/ppt/slides/slide5.xml" Id="R581b76a88a2e476d" /><Relationship Type="http://schemas.openxmlformats.org/officeDocument/2006/relationships/slide" Target="/ppt/slides/slide6.xml" Id="R0941a92105d14f71" /><Relationship Type="http://schemas.openxmlformats.org/officeDocument/2006/relationships/slide" Target="/ppt/slides/slide7.xml" Id="Rcde0ae7e7abf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f244e9523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68bfd20634cb9" /><Relationship Type="http://schemas.openxmlformats.org/officeDocument/2006/relationships/theme" Target="/ppt/slideMasters/theme/theme1.xml" Id="Rc23c8fa26420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68bfd2063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09825142f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ed1e2e7ac49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c9f09d154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877123813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79508c4ab40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f86e1d3274b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534f57ce2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