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b4f0942c8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5d77be05c42d3"/>
  </p:sldMasterIdLst>
  <p:sldIdLst>
    <p:sldId xmlns:r="http://schemas.openxmlformats.org/officeDocument/2006/relationships" id="256" r:id="Ra1d237b5e7964efd"/>
    <p:sldId xmlns:r="http://schemas.openxmlformats.org/officeDocument/2006/relationships" id="257" r:id="R4932a4c12d634ee2"/>
    <p:sldId xmlns:r="http://schemas.openxmlformats.org/officeDocument/2006/relationships" id="258" r:id="R5622495a62de4aae"/>
    <p:sldId xmlns:r="http://schemas.openxmlformats.org/officeDocument/2006/relationships" id="259" r:id="R677a0248e7344097"/>
    <p:sldId xmlns:r="http://schemas.openxmlformats.org/officeDocument/2006/relationships" id="260" r:id="R44426948fa2d4e7a"/>
    <p:sldId xmlns:r="http://schemas.openxmlformats.org/officeDocument/2006/relationships" id="261" r:id="R095e55dd5e534a55"/>
    <p:sldId xmlns:r="http://schemas.openxmlformats.org/officeDocument/2006/relationships" id="262" r:id="Ra98f8d1a7679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5d77be05c42d3" /><Relationship Type="http://schemas.openxmlformats.org/officeDocument/2006/relationships/slide" Target="/ppt/slides/slide1.xml" Id="Ra1d237b5e7964efd" /><Relationship Type="http://schemas.openxmlformats.org/officeDocument/2006/relationships/slide" Target="/ppt/slides/slide2.xml" Id="R4932a4c12d634ee2" /><Relationship Type="http://schemas.openxmlformats.org/officeDocument/2006/relationships/slide" Target="/ppt/slides/slide3.xml" Id="R5622495a62de4aae" /><Relationship Type="http://schemas.openxmlformats.org/officeDocument/2006/relationships/slide" Target="/ppt/slides/slide4.xml" Id="R677a0248e7344097" /><Relationship Type="http://schemas.openxmlformats.org/officeDocument/2006/relationships/slide" Target="/ppt/slides/slide5.xml" Id="R44426948fa2d4e7a" /><Relationship Type="http://schemas.openxmlformats.org/officeDocument/2006/relationships/slide" Target="/ppt/slides/slide6.xml" Id="R095e55dd5e534a55" /><Relationship Type="http://schemas.openxmlformats.org/officeDocument/2006/relationships/slide" Target="/ppt/slides/slide7.xml" Id="Ra98f8d1a7679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7b285380c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beea6e8114ed1" /><Relationship Type="http://schemas.openxmlformats.org/officeDocument/2006/relationships/theme" Target="/ppt/slideMasters/theme/theme1.xml" Id="Rbc39d5ad95e5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beea6e811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339894cb2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646dcff6f47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3ed46581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a385c633f4d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5fd313324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c8bfd4b8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be71ae03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2 857 101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ROLF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Sørskagvegen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