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cb6c77920944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7aa48dd0884e20"/>
  </p:sldMasterIdLst>
  <p:sldIdLst>
    <p:sldId xmlns:r="http://schemas.openxmlformats.org/officeDocument/2006/relationships" id="256" r:id="Rcf8056b2163c4d1e"/>
    <p:sldId xmlns:r="http://schemas.openxmlformats.org/officeDocument/2006/relationships" id="257" r:id="Ra4e4450f0f204620"/>
    <p:sldId xmlns:r="http://schemas.openxmlformats.org/officeDocument/2006/relationships" id="258" r:id="R6f9c5819a0c04fa8"/>
    <p:sldId xmlns:r="http://schemas.openxmlformats.org/officeDocument/2006/relationships" id="259" r:id="Rb12ee691bf9f4493"/>
    <p:sldId xmlns:r="http://schemas.openxmlformats.org/officeDocument/2006/relationships" id="260" r:id="Rcd07127366fd4607"/>
    <p:sldId xmlns:r="http://schemas.openxmlformats.org/officeDocument/2006/relationships" id="261" r:id="R8f5c2c32cfdc46f8"/>
    <p:sldId xmlns:r="http://schemas.openxmlformats.org/officeDocument/2006/relationships" id="262" r:id="Ra15546293c6b41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7aa48dd0884e20" /><Relationship Type="http://schemas.openxmlformats.org/officeDocument/2006/relationships/slide" Target="/ppt/slides/slide1.xml" Id="Rcf8056b2163c4d1e" /><Relationship Type="http://schemas.openxmlformats.org/officeDocument/2006/relationships/slide" Target="/ppt/slides/slide2.xml" Id="Ra4e4450f0f204620" /><Relationship Type="http://schemas.openxmlformats.org/officeDocument/2006/relationships/slide" Target="/ppt/slides/slide3.xml" Id="R6f9c5819a0c04fa8" /><Relationship Type="http://schemas.openxmlformats.org/officeDocument/2006/relationships/slide" Target="/ppt/slides/slide4.xml" Id="Rb12ee691bf9f4493" /><Relationship Type="http://schemas.openxmlformats.org/officeDocument/2006/relationships/slide" Target="/ppt/slides/slide5.xml" Id="Rcd07127366fd4607" /><Relationship Type="http://schemas.openxmlformats.org/officeDocument/2006/relationships/slide" Target="/ppt/slides/slide6.xml" Id="R8f5c2c32cfdc46f8" /><Relationship Type="http://schemas.openxmlformats.org/officeDocument/2006/relationships/slide" Target="/ppt/slides/slide7.xml" Id="Ra15546293c6b41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2d3cc56bb45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94271f3d7493a" /><Relationship Type="http://schemas.openxmlformats.org/officeDocument/2006/relationships/theme" Target="/ppt/slideMasters/theme/theme1.xml" Id="R13175ab5513047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494271f3d749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6de2132114d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9efa78efb4c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5330a47aa44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97cf4cfb441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79888b3f949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8a88615534c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59e0663bf44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COAST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COAST AS ble etablert [år] og holder til i Kjøllefjord.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7 712 454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373 293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1 119 481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2 355 873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JAN-OLAV  –  85,7 %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JOENSUU PAIVI HANNELE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Evensen, Hamranveien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9790 Kjøllefjord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