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6dab7a10484a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0669b08f2e4756"/>
  </p:sldMasterIdLst>
  <p:sldIdLst>
    <p:sldId xmlns:r="http://schemas.openxmlformats.org/officeDocument/2006/relationships" id="256" r:id="R578cc5b6965848a0"/>
    <p:sldId xmlns:r="http://schemas.openxmlformats.org/officeDocument/2006/relationships" id="257" r:id="R3906cfa32cc6463f"/>
    <p:sldId xmlns:r="http://schemas.openxmlformats.org/officeDocument/2006/relationships" id="258" r:id="Rf264b7dc62884534"/>
    <p:sldId xmlns:r="http://schemas.openxmlformats.org/officeDocument/2006/relationships" id="259" r:id="R0e8f89b159fd42ed"/>
    <p:sldId xmlns:r="http://schemas.openxmlformats.org/officeDocument/2006/relationships" id="260" r:id="Ra961029f4ca345b8"/>
    <p:sldId xmlns:r="http://schemas.openxmlformats.org/officeDocument/2006/relationships" id="261" r:id="Ra2ab589e6bf14a3c"/>
    <p:sldId xmlns:r="http://schemas.openxmlformats.org/officeDocument/2006/relationships" id="262" r:id="R72e4d179b80d4d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0669b08f2e4756" /><Relationship Type="http://schemas.openxmlformats.org/officeDocument/2006/relationships/slide" Target="/ppt/slides/slide1.xml" Id="R578cc5b6965848a0" /><Relationship Type="http://schemas.openxmlformats.org/officeDocument/2006/relationships/slide" Target="/ppt/slides/slide2.xml" Id="R3906cfa32cc6463f" /><Relationship Type="http://schemas.openxmlformats.org/officeDocument/2006/relationships/slide" Target="/ppt/slides/slide3.xml" Id="Rf264b7dc62884534" /><Relationship Type="http://schemas.openxmlformats.org/officeDocument/2006/relationships/slide" Target="/ppt/slides/slide4.xml" Id="R0e8f89b159fd42ed" /><Relationship Type="http://schemas.openxmlformats.org/officeDocument/2006/relationships/slide" Target="/ppt/slides/slide5.xml" Id="Ra961029f4ca345b8" /><Relationship Type="http://schemas.openxmlformats.org/officeDocument/2006/relationships/slide" Target="/ppt/slides/slide6.xml" Id="Ra2ab589e6bf14a3c" /><Relationship Type="http://schemas.openxmlformats.org/officeDocument/2006/relationships/slide" Target="/ppt/slides/slide7.xml" Id="R72e4d179b80d4d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a7d3b442ef40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4540db7744989" /><Relationship Type="http://schemas.openxmlformats.org/officeDocument/2006/relationships/theme" Target="/ppt/slideMasters/theme/theme1.xml" Id="Rfa5374980b2343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d4540db77449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ce0cf792942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5f6528e0f42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550bdb3554c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437204fe142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22d34bdc645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4682f0a0e41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76b3b595040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AMG INVEST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3 746 640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7 178 884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7 214 805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MONSEN ARE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Are K Monsen, Haukvegen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3940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54 94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992 156 147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AMG INVEST AS</a:t>
            </a:r>
          </a:p>
        </p:txBody>
      </p:sp>
    </p:spTree>
  </p:cSld>
  <p:clrMapOvr>
    <a:masterClrMapping xmlns:a="http://schemas.openxmlformats.org/drawingml/2006/main"/>
  </p:clrMapOvr>
</p:sld>
</file>