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5078b8eabb43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a05e594764441"/>
  </p:sldMasterIdLst>
  <p:sldIdLst>
    <p:sldId xmlns:r="http://schemas.openxmlformats.org/officeDocument/2006/relationships" id="256" r:id="R371c293bf6fc4926"/>
    <p:sldId xmlns:r="http://schemas.openxmlformats.org/officeDocument/2006/relationships" id="257" r:id="R80b9e14a7a0045bd"/>
    <p:sldId xmlns:r="http://schemas.openxmlformats.org/officeDocument/2006/relationships" id="258" r:id="Re41df9c4a6bc4ca3"/>
    <p:sldId xmlns:r="http://schemas.openxmlformats.org/officeDocument/2006/relationships" id="259" r:id="Rb948e9ad765649fe"/>
    <p:sldId xmlns:r="http://schemas.openxmlformats.org/officeDocument/2006/relationships" id="260" r:id="R2317b331e6334823"/>
    <p:sldId xmlns:r="http://schemas.openxmlformats.org/officeDocument/2006/relationships" id="261" r:id="R0565e6d092b74000"/>
    <p:sldId xmlns:r="http://schemas.openxmlformats.org/officeDocument/2006/relationships" id="262" r:id="R54b7b312824844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a05e594764441" /><Relationship Type="http://schemas.openxmlformats.org/officeDocument/2006/relationships/slide" Target="/ppt/slides/slide1.xml" Id="R371c293bf6fc4926" /><Relationship Type="http://schemas.openxmlformats.org/officeDocument/2006/relationships/slide" Target="/ppt/slides/slide2.xml" Id="R80b9e14a7a0045bd" /><Relationship Type="http://schemas.openxmlformats.org/officeDocument/2006/relationships/slide" Target="/ppt/slides/slide3.xml" Id="Re41df9c4a6bc4ca3" /><Relationship Type="http://schemas.openxmlformats.org/officeDocument/2006/relationships/slide" Target="/ppt/slides/slide4.xml" Id="Rb948e9ad765649fe" /><Relationship Type="http://schemas.openxmlformats.org/officeDocument/2006/relationships/slide" Target="/ppt/slides/slide5.xml" Id="R2317b331e6334823" /><Relationship Type="http://schemas.openxmlformats.org/officeDocument/2006/relationships/slide" Target="/ppt/slides/slide6.xml" Id="R0565e6d092b74000" /><Relationship Type="http://schemas.openxmlformats.org/officeDocument/2006/relationships/slide" Target="/ppt/slides/slide7.xml" Id="R54b7b312824844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373a2c59e4d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db042b08449e4" /><Relationship Type="http://schemas.openxmlformats.org/officeDocument/2006/relationships/theme" Target="/ppt/slideMasters/theme/theme1.xml" Id="R863d92ebe63a45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8db042b08449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e2dc88cc042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66beb6ff84c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52fbe6a314f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35b62adff45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182db41e840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4e3c2a76948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22d0e0cad44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