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c32f806f3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7b7c4c7614032"/>
  </p:sldMasterIdLst>
  <p:sldIdLst>
    <p:sldId xmlns:r="http://schemas.openxmlformats.org/officeDocument/2006/relationships" id="256" r:id="Ra6a368bd0d7c473f"/>
    <p:sldId xmlns:r="http://schemas.openxmlformats.org/officeDocument/2006/relationships" id="257" r:id="R30ced524a27d445d"/>
    <p:sldId xmlns:r="http://schemas.openxmlformats.org/officeDocument/2006/relationships" id="258" r:id="Re62985c4c62f417a"/>
    <p:sldId xmlns:r="http://schemas.openxmlformats.org/officeDocument/2006/relationships" id="259" r:id="R1316deb8cfaa4f40"/>
    <p:sldId xmlns:r="http://schemas.openxmlformats.org/officeDocument/2006/relationships" id="260" r:id="R1913bbce60f246ee"/>
    <p:sldId xmlns:r="http://schemas.openxmlformats.org/officeDocument/2006/relationships" id="261" r:id="R49f01500f3f9428c"/>
    <p:sldId xmlns:r="http://schemas.openxmlformats.org/officeDocument/2006/relationships" id="262" r:id="R6a1e1e4512f34d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7b7c4c7614032" /><Relationship Type="http://schemas.openxmlformats.org/officeDocument/2006/relationships/slide" Target="/ppt/slides/slide1.xml" Id="Ra6a368bd0d7c473f" /><Relationship Type="http://schemas.openxmlformats.org/officeDocument/2006/relationships/slide" Target="/ppt/slides/slide2.xml" Id="R30ced524a27d445d" /><Relationship Type="http://schemas.openxmlformats.org/officeDocument/2006/relationships/slide" Target="/ppt/slides/slide3.xml" Id="Re62985c4c62f417a" /><Relationship Type="http://schemas.openxmlformats.org/officeDocument/2006/relationships/slide" Target="/ppt/slides/slide4.xml" Id="R1316deb8cfaa4f40" /><Relationship Type="http://schemas.openxmlformats.org/officeDocument/2006/relationships/slide" Target="/ppt/slides/slide5.xml" Id="R1913bbce60f246ee" /><Relationship Type="http://schemas.openxmlformats.org/officeDocument/2006/relationships/slide" Target="/ppt/slides/slide6.xml" Id="R49f01500f3f9428c" /><Relationship Type="http://schemas.openxmlformats.org/officeDocument/2006/relationships/slide" Target="/ppt/slides/slide7.xml" Id="R6a1e1e4512f34d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50683d66346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ad144c6a14acf" /><Relationship Type="http://schemas.openxmlformats.org/officeDocument/2006/relationships/theme" Target="/ppt/slideMasters/theme/theme1.xml" Id="Rc14479cc52dc4b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dad144c6a14a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db07b773048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a1afcd5c846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acfa32fd947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596b1aed940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6db30f1f840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1d15ffcfd47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098a23a6b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SOLVANG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SOLVANG EIENDOM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228 108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136 497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−85 671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2 910 862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SOLVANG CONSULTING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Solvang, Glasskaråsen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SOLVANG EIENDOM AS</a:t>
            </a:r>
          </a:p>
        </p:txBody>
      </p:sp>
    </p:spTree>
  </p:cSld>
  <p:clrMapOvr>
    <a:masterClrMapping xmlns:a="http://schemas.openxmlformats.org/drawingml/2006/main"/>
  </p:clrMapOvr>
</p:sld>
</file>