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f28b91d6f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e2d60b7d1f4af0"/>
  </p:sldMasterIdLst>
  <p:sldIdLst>
    <p:sldId xmlns:r="http://schemas.openxmlformats.org/officeDocument/2006/relationships" id="256" r:id="R673a6c9b9c914351"/>
    <p:sldId xmlns:r="http://schemas.openxmlformats.org/officeDocument/2006/relationships" id="257" r:id="R3f644448bb90411d"/>
    <p:sldId xmlns:r="http://schemas.openxmlformats.org/officeDocument/2006/relationships" id="258" r:id="R24b46a5515e44042"/>
    <p:sldId xmlns:r="http://schemas.openxmlformats.org/officeDocument/2006/relationships" id="259" r:id="R327ca9b853a14e58"/>
    <p:sldId xmlns:r="http://schemas.openxmlformats.org/officeDocument/2006/relationships" id="260" r:id="Rf4435cd452de44ae"/>
    <p:sldId xmlns:r="http://schemas.openxmlformats.org/officeDocument/2006/relationships" id="261" r:id="Rb94b2d0a0bd8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2d60b7d1f4af0" /><Relationship Type="http://schemas.openxmlformats.org/officeDocument/2006/relationships/slide" Target="/ppt/slides/slide1.xml" Id="R673a6c9b9c914351" /><Relationship Type="http://schemas.openxmlformats.org/officeDocument/2006/relationships/slide" Target="/ppt/slides/slide2.xml" Id="R3f644448bb90411d" /><Relationship Type="http://schemas.openxmlformats.org/officeDocument/2006/relationships/slide" Target="/ppt/slides/slide3.xml" Id="R24b46a5515e44042" /><Relationship Type="http://schemas.openxmlformats.org/officeDocument/2006/relationships/slide" Target="/ppt/slides/slide4.xml" Id="R327ca9b853a14e58" /><Relationship Type="http://schemas.openxmlformats.org/officeDocument/2006/relationships/slide" Target="/ppt/slides/slide5.xml" Id="Rf4435cd452de44ae" /><Relationship Type="http://schemas.openxmlformats.org/officeDocument/2006/relationships/slide" Target="/ppt/slides/slide6.xml" Id="Rb94b2d0a0bd8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7475628824b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4082c05b6439a" /><Relationship Type="http://schemas.openxmlformats.org/officeDocument/2006/relationships/theme" Target="/ppt/slideMasters/theme/theme1.xml" Id="R3ad9b7dabab347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94082c05b643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d50fdc9ef4a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0cedfcafd44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80269d6a640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d9125f06c4f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44aabce9b48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3af885c07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BONESVOLL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BONESVOLL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