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b9240143d348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0013519b9a44f7"/>
  </p:sldMasterIdLst>
  <p:sldIdLst>
    <p:sldId xmlns:r="http://schemas.openxmlformats.org/officeDocument/2006/relationships" id="256" r:id="Rac1a57099a2547f7"/>
    <p:sldId xmlns:r="http://schemas.openxmlformats.org/officeDocument/2006/relationships" id="257" r:id="R209c386ffe904da6"/>
    <p:sldId xmlns:r="http://schemas.openxmlformats.org/officeDocument/2006/relationships" id="258" r:id="R2b32812a7a944d7c"/>
    <p:sldId xmlns:r="http://schemas.openxmlformats.org/officeDocument/2006/relationships" id="259" r:id="Ra5e0dfecfc4b4dc7"/>
    <p:sldId xmlns:r="http://schemas.openxmlformats.org/officeDocument/2006/relationships" id="260" r:id="R50bb1791aede4759"/>
    <p:sldId xmlns:r="http://schemas.openxmlformats.org/officeDocument/2006/relationships" id="261" r:id="R39e1a49b349c47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013519b9a44f7" /><Relationship Type="http://schemas.openxmlformats.org/officeDocument/2006/relationships/slide" Target="/ppt/slides/slide1.xml" Id="Rac1a57099a2547f7" /><Relationship Type="http://schemas.openxmlformats.org/officeDocument/2006/relationships/slide" Target="/ppt/slides/slide2.xml" Id="R209c386ffe904da6" /><Relationship Type="http://schemas.openxmlformats.org/officeDocument/2006/relationships/slide" Target="/ppt/slides/slide3.xml" Id="R2b32812a7a944d7c" /><Relationship Type="http://schemas.openxmlformats.org/officeDocument/2006/relationships/slide" Target="/ppt/slides/slide4.xml" Id="Ra5e0dfecfc4b4dc7" /><Relationship Type="http://schemas.openxmlformats.org/officeDocument/2006/relationships/slide" Target="/ppt/slides/slide5.xml" Id="R50bb1791aede4759" /><Relationship Type="http://schemas.openxmlformats.org/officeDocument/2006/relationships/slide" Target="/ppt/slides/slide6.xml" Id="R39e1a49b349c47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f2b8bc0c447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b58907cec430e" /><Relationship Type="http://schemas.openxmlformats.org/officeDocument/2006/relationships/theme" Target="/ppt/slideMasters/theme/theme1.xml" Id="R1f45144b6b5c46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fb58907cec43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2a7e6754540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38f88dc364c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df16b946049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f75ecd54f47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61e8b02f949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2627d8d0c41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CJT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CJT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TØNNESSEN CHRISTER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KATHENES HILDE  –  49,9 %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992 407 433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CJT INVEST AS</a:t>
            </a:r>
          </a:p>
        </p:txBody>
      </p:sp>
    </p:spTree>
  </p:cSld>
  <p:clrMapOvr>
    <a:masterClrMapping xmlns:a="http://schemas.openxmlformats.org/drawingml/2006/main"/>
  </p:clrMapOvr>
</p:sld>
</file>