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c4bf8dfb274e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cfbc677ec24280"/>
  </p:sldMasterIdLst>
  <p:sldIdLst>
    <p:sldId xmlns:r="http://schemas.openxmlformats.org/officeDocument/2006/relationships" id="256" r:id="R4565dfbbc3eb40fc"/>
    <p:sldId xmlns:r="http://schemas.openxmlformats.org/officeDocument/2006/relationships" id="257" r:id="R515e9cc0d9464c74"/>
    <p:sldId xmlns:r="http://schemas.openxmlformats.org/officeDocument/2006/relationships" id="258" r:id="R8bd18a58d67f494f"/>
    <p:sldId xmlns:r="http://schemas.openxmlformats.org/officeDocument/2006/relationships" id="259" r:id="Ra48e651a18e0455b"/>
    <p:sldId xmlns:r="http://schemas.openxmlformats.org/officeDocument/2006/relationships" id="260" r:id="R458c57ae49024e3f"/>
    <p:sldId xmlns:r="http://schemas.openxmlformats.org/officeDocument/2006/relationships" id="261" r:id="R191ee14433914bb4"/>
    <p:sldId xmlns:r="http://schemas.openxmlformats.org/officeDocument/2006/relationships" id="262" r:id="Rdaee00b4a3be49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cfbc677ec24280" /><Relationship Type="http://schemas.openxmlformats.org/officeDocument/2006/relationships/slide" Target="/ppt/slides/slide1.xml" Id="R4565dfbbc3eb40fc" /><Relationship Type="http://schemas.openxmlformats.org/officeDocument/2006/relationships/slide" Target="/ppt/slides/slide2.xml" Id="R515e9cc0d9464c74" /><Relationship Type="http://schemas.openxmlformats.org/officeDocument/2006/relationships/slide" Target="/ppt/slides/slide3.xml" Id="R8bd18a58d67f494f" /><Relationship Type="http://schemas.openxmlformats.org/officeDocument/2006/relationships/slide" Target="/ppt/slides/slide4.xml" Id="Ra48e651a18e0455b" /><Relationship Type="http://schemas.openxmlformats.org/officeDocument/2006/relationships/slide" Target="/ppt/slides/slide5.xml" Id="R458c57ae49024e3f" /><Relationship Type="http://schemas.openxmlformats.org/officeDocument/2006/relationships/slide" Target="/ppt/slides/slide6.xml" Id="R191ee14433914bb4" /><Relationship Type="http://schemas.openxmlformats.org/officeDocument/2006/relationships/slide" Target="/ppt/slides/slide7.xml" Id="Rdaee00b4a3be49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6dd16dadb40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32a4019c941b2" /><Relationship Type="http://schemas.openxmlformats.org/officeDocument/2006/relationships/theme" Target="/ppt/slideMasters/theme/theme1.xml" Id="Rac0694191bce41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332a4019c941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169de5b1341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1003ddaf741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1377e273f43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b863852ca4b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7098ff15a4a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b9d3dd09742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d9d26b0aa4b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NHS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NHS HOLDING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−193 472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683 581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38 168 671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38 668 671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STENHAMMER NILS HALVOR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Kannikvegen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2413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992 455 098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NHS HOLDING AS</a:t>
            </a:r>
          </a:p>
        </p:txBody>
      </p:sp>
    </p:spTree>
  </p:cSld>
  <p:clrMapOvr>
    <a:masterClrMapping xmlns:a="http://schemas.openxmlformats.org/drawingml/2006/main"/>
  </p:clrMapOvr>
</p:sld>
</file>