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4777285f7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723c85c824d5b"/>
  </p:sldMasterIdLst>
  <p:sldIdLst>
    <p:sldId xmlns:r="http://schemas.openxmlformats.org/officeDocument/2006/relationships" id="256" r:id="R37aae4e39332492a"/>
    <p:sldId xmlns:r="http://schemas.openxmlformats.org/officeDocument/2006/relationships" id="257" r:id="R7739e64279a6451d"/>
    <p:sldId xmlns:r="http://schemas.openxmlformats.org/officeDocument/2006/relationships" id="258" r:id="R11db7b4b2dea4a27"/>
    <p:sldId xmlns:r="http://schemas.openxmlformats.org/officeDocument/2006/relationships" id="259" r:id="R8ef21e766b464685"/>
    <p:sldId xmlns:r="http://schemas.openxmlformats.org/officeDocument/2006/relationships" id="260" r:id="Rc289133031f344a5"/>
    <p:sldId xmlns:r="http://schemas.openxmlformats.org/officeDocument/2006/relationships" id="261" r:id="R9e627ecd59b8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723c85c824d5b" /><Relationship Type="http://schemas.openxmlformats.org/officeDocument/2006/relationships/slide" Target="/ppt/slides/slide1.xml" Id="R37aae4e39332492a" /><Relationship Type="http://schemas.openxmlformats.org/officeDocument/2006/relationships/slide" Target="/ppt/slides/slide2.xml" Id="R7739e64279a6451d" /><Relationship Type="http://schemas.openxmlformats.org/officeDocument/2006/relationships/slide" Target="/ppt/slides/slide3.xml" Id="R11db7b4b2dea4a27" /><Relationship Type="http://schemas.openxmlformats.org/officeDocument/2006/relationships/slide" Target="/ppt/slides/slide4.xml" Id="R8ef21e766b464685" /><Relationship Type="http://schemas.openxmlformats.org/officeDocument/2006/relationships/slide" Target="/ppt/slides/slide5.xml" Id="Rc289133031f344a5" /><Relationship Type="http://schemas.openxmlformats.org/officeDocument/2006/relationships/slide" Target="/ppt/slides/slide6.xml" Id="R9e627ecd59b8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b8dd10b6a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7928b36d441c" /><Relationship Type="http://schemas.openxmlformats.org/officeDocument/2006/relationships/theme" Target="/ppt/slideMasters/theme/theme1.xml" Id="Rb99c81a3d25c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f7928b36d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df8960f2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b714c596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d26d7987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ced59e92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05d2f4a09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b15af702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