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a03788c67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9f25373544d31"/>
  </p:sldMasterIdLst>
  <p:sldIdLst>
    <p:sldId xmlns:r="http://schemas.openxmlformats.org/officeDocument/2006/relationships" id="256" r:id="R6420ee30ea824903"/>
    <p:sldId xmlns:r="http://schemas.openxmlformats.org/officeDocument/2006/relationships" id="257" r:id="R74ce7e8924b046dd"/>
    <p:sldId xmlns:r="http://schemas.openxmlformats.org/officeDocument/2006/relationships" id="258" r:id="R2d592bfe3ae34127"/>
    <p:sldId xmlns:r="http://schemas.openxmlformats.org/officeDocument/2006/relationships" id="259" r:id="R2eea84f23a8442a4"/>
    <p:sldId xmlns:r="http://schemas.openxmlformats.org/officeDocument/2006/relationships" id="260" r:id="R4e317fa478cd4f4e"/>
    <p:sldId xmlns:r="http://schemas.openxmlformats.org/officeDocument/2006/relationships" id="261" r:id="R00527a307502479e"/>
    <p:sldId xmlns:r="http://schemas.openxmlformats.org/officeDocument/2006/relationships" id="262" r:id="Rbac3c38ecdf7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9f25373544d31" /><Relationship Type="http://schemas.openxmlformats.org/officeDocument/2006/relationships/slide" Target="/ppt/slides/slide1.xml" Id="R6420ee30ea824903" /><Relationship Type="http://schemas.openxmlformats.org/officeDocument/2006/relationships/slide" Target="/ppt/slides/slide2.xml" Id="R74ce7e8924b046dd" /><Relationship Type="http://schemas.openxmlformats.org/officeDocument/2006/relationships/slide" Target="/ppt/slides/slide3.xml" Id="R2d592bfe3ae34127" /><Relationship Type="http://schemas.openxmlformats.org/officeDocument/2006/relationships/slide" Target="/ppt/slides/slide4.xml" Id="R2eea84f23a8442a4" /><Relationship Type="http://schemas.openxmlformats.org/officeDocument/2006/relationships/slide" Target="/ppt/slides/slide5.xml" Id="R4e317fa478cd4f4e" /><Relationship Type="http://schemas.openxmlformats.org/officeDocument/2006/relationships/slide" Target="/ppt/slides/slide6.xml" Id="R00527a307502479e" /><Relationship Type="http://schemas.openxmlformats.org/officeDocument/2006/relationships/slide" Target="/ppt/slides/slide7.xml" Id="Rbac3c38ecdf7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74412a984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2c56bcc84a29" /><Relationship Type="http://schemas.openxmlformats.org/officeDocument/2006/relationships/theme" Target="/ppt/slideMasters/theme/theme1.xml" Id="Ra0502492c97d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b2c56bcc8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9126929c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1b867df57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0e34be2c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e698f110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8ea76f41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0e395f41d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c273d9d5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UNNELAND TOR GRINDE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