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41f2107b7d48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b1a4f5290b4beb"/>
  </p:sldMasterIdLst>
  <p:sldIdLst>
    <p:sldId xmlns:r="http://schemas.openxmlformats.org/officeDocument/2006/relationships" id="256" r:id="R629203f7a05b4ce9"/>
    <p:sldId xmlns:r="http://schemas.openxmlformats.org/officeDocument/2006/relationships" id="257" r:id="R01e97efdaaa84623"/>
    <p:sldId xmlns:r="http://schemas.openxmlformats.org/officeDocument/2006/relationships" id="258" r:id="Rac4299a0928f4406"/>
    <p:sldId xmlns:r="http://schemas.openxmlformats.org/officeDocument/2006/relationships" id="259" r:id="Rae20534edd5343fa"/>
    <p:sldId xmlns:r="http://schemas.openxmlformats.org/officeDocument/2006/relationships" id="260" r:id="Rcaa3da72530e4263"/>
    <p:sldId xmlns:r="http://schemas.openxmlformats.org/officeDocument/2006/relationships" id="261" r:id="R85343dad78344efb"/>
    <p:sldId xmlns:r="http://schemas.openxmlformats.org/officeDocument/2006/relationships" id="262" r:id="R5bf93bcc7e5345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1a4f5290b4beb" /><Relationship Type="http://schemas.openxmlformats.org/officeDocument/2006/relationships/slide" Target="/ppt/slides/slide1.xml" Id="R629203f7a05b4ce9" /><Relationship Type="http://schemas.openxmlformats.org/officeDocument/2006/relationships/slide" Target="/ppt/slides/slide2.xml" Id="R01e97efdaaa84623" /><Relationship Type="http://schemas.openxmlformats.org/officeDocument/2006/relationships/slide" Target="/ppt/slides/slide3.xml" Id="Rac4299a0928f4406" /><Relationship Type="http://schemas.openxmlformats.org/officeDocument/2006/relationships/slide" Target="/ppt/slides/slide4.xml" Id="Rae20534edd5343fa" /><Relationship Type="http://schemas.openxmlformats.org/officeDocument/2006/relationships/slide" Target="/ppt/slides/slide5.xml" Id="Rcaa3da72530e4263" /><Relationship Type="http://schemas.openxmlformats.org/officeDocument/2006/relationships/slide" Target="/ppt/slides/slide6.xml" Id="R85343dad78344efb" /><Relationship Type="http://schemas.openxmlformats.org/officeDocument/2006/relationships/slide" Target="/ppt/slides/slide7.xml" Id="R5bf93bcc7e5345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b8ce8141a46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fade848de42da" /><Relationship Type="http://schemas.openxmlformats.org/officeDocument/2006/relationships/theme" Target="/ppt/slideMasters/theme/theme1.xml" Id="Rb44e366b3c324b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ffade848de42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8cef3b31543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d9a095df84a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37626b8b943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aa5a2f60d42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5232d467748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1b98213e140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ca2433fd749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