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0f62bbb67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be11bbbf246f7"/>
  </p:sldMasterIdLst>
  <p:sldIdLst>
    <p:sldId xmlns:r="http://schemas.openxmlformats.org/officeDocument/2006/relationships" id="256" r:id="R222232c760a84017"/>
    <p:sldId xmlns:r="http://schemas.openxmlformats.org/officeDocument/2006/relationships" id="257" r:id="R079301f5cc5343bd"/>
    <p:sldId xmlns:r="http://schemas.openxmlformats.org/officeDocument/2006/relationships" id="258" r:id="R8513633405044617"/>
    <p:sldId xmlns:r="http://schemas.openxmlformats.org/officeDocument/2006/relationships" id="259" r:id="R313774a81ba447ef"/>
    <p:sldId xmlns:r="http://schemas.openxmlformats.org/officeDocument/2006/relationships" id="260" r:id="R2e937024397f4993"/>
    <p:sldId xmlns:r="http://schemas.openxmlformats.org/officeDocument/2006/relationships" id="261" r:id="R3e9f9ccabe2d4998"/>
    <p:sldId xmlns:r="http://schemas.openxmlformats.org/officeDocument/2006/relationships" id="262" r:id="R38b1bae00a394d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be11bbbf246f7" /><Relationship Type="http://schemas.openxmlformats.org/officeDocument/2006/relationships/slide" Target="/ppt/slides/slide1.xml" Id="R222232c760a84017" /><Relationship Type="http://schemas.openxmlformats.org/officeDocument/2006/relationships/slide" Target="/ppt/slides/slide2.xml" Id="R079301f5cc5343bd" /><Relationship Type="http://schemas.openxmlformats.org/officeDocument/2006/relationships/slide" Target="/ppt/slides/slide3.xml" Id="R8513633405044617" /><Relationship Type="http://schemas.openxmlformats.org/officeDocument/2006/relationships/slide" Target="/ppt/slides/slide4.xml" Id="R313774a81ba447ef" /><Relationship Type="http://schemas.openxmlformats.org/officeDocument/2006/relationships/slide" Target="/ppt/slides/slide5.xml" Id="R2e937024397f4993" /><Relationship Type="http://schemas.openxmlformats.org/officeDocument/2006/relationships/slide" Target="/ppt/slides/slide6.xml" Id="R3e9f9ccabe2d4998" /><Relationship Type="http://schemas.openxmlformats.org/officeDocument/2006/relationships/slide" Target="/ppt/slides/slide7.xml" Id="R38b1bae00a394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41c406f57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303e5009b4fab" /><Relationship Type="http://schemas.openxmlformats.org/officeDocument/2006/relationships/theme" Target="/ppt/slideMasters/theme/theme1.xml" Id="R3638110219ec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303e5009b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238b47848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e8325cc19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751abc59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59275bcf74e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17aaf6e0e4c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3ffb0c5274d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d89fb139e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TECEB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TECEB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THOMAS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Bergs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