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2c48e8f7bb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8f6564faec4c12"/>
  </p:sldMasterIdLst>
  <p:sldIdLst>
    <p:sldId xmlns:r="http://schemas.openxmlformats.org/officeDocument/2006/relationships" id="256" r:id="R0ad922aa3be44e67"/>
    <p:sldId xmlns:r="http://schemas.openxmlformats.org/officeDocument/2006/relationships" id="257" r:id="Rbdb857f9511a4e79"/>
    <p:sldId xmlns:r="http://schemas.openxmlformats.org/officeDocument/2006/relationships" id="258" r:id="Rb87aa72af9f2478d"/>
    <p:sldId xmlns:r="http://schemas.openxmlformats.org/officeDocument/2006/relationships" id="259" r:id="R12eb1f0c0d1e4ba9"/>
    <p:sldId xmlns:r="http://schemas.openxmlformats.org/officeDocument/2006/relationships" id="260" r:id="Ra08302b2c9fb4cd4"/>
    <p:sldId xmlns:r="http://schemas.openxmlformats.org/officeDocument/2006/relationships" id="261" r:id="R4ad1eb9eca1d421a"/>
    <p:sldId xmlns:r="http://schemas.openxmlformats.org/officeDocument/2006/relationships" id="262" r:id="R1974c904efc4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f6564faec4c12" /><Relationship Type="http://schemas.openxmlformats.org/officeDocument/2006/relationships/slide" Target="/ppt/slides/slide1.xml" Id="R0ad922aa3be44e67" /><Relationship Type="http://schemas.openxmlformats.org/officeDocument/2006/relationships/slide" Target="/ppt/slides/slide2.xml" Id="Rbdb857f9511a4e79" /><Relationship Type="http://schemas.openxmlformats.org/officeDocument/2006/relationships/slide" Target="/ppt/slides/slide3.xml" Id="Rb87aa72af9f2478d" /><Relationship Type="http://schemas.openxmlformats.org/officeDocument/2006/relationships/slide" Target="/ppt/slides/slide4.xml" Id="R12eb1f0c0d1e4ba9" /><Relationship Type="http://schemas.openxmlformats.org/officeDocument/2006/relationships/slide" Target="/ppt/slides/slide5.xml" Id="Ra08302b2c9fb4cd4" /><Relationship Type="http://schemas.openxmlformats.org/officeDocument/2006/relationships/slide" Target="/ppt/slides/slide6.xml" Id="R4ad1eb9eca1d421a" /><Relationship Type="http://schemas.openxmlformats.org/officeDocument/2006/relationships/slide" Target="/ppt/slides/slide7.xml" Id="R1974c904efc4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2ef313a28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7941266754349" /><Relationship Type="http://schemas.openxmlformats.org/officeDocument/2006/relationships/theme" Target="/ppt/slideMasters/theme/theme1.xml" Id="R1b2df1cf15b1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794126675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449f26b9b4d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7fde023db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d7ae4e44e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c99cf0d5d40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a37be54be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2812cf24340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f1c25156f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ENERVITAE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ENERVITAE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4 411 905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HANS NØRVE  –  73,7 %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JUTKVAM NØRVE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CHARLOTTE JUTKVAM NØRVE ANNWEILER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HANS NØRVE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Kirkedalsveien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992 744 693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ENERVITAE AS</a:t>
            </a:r>
          </a:p>
        </p:txBody>
      </p:sp>
    </p:spTree>
  </p:cSld>
  <p:clrMapOvr>
    <a:masterClrMapping xmlns:a="http://schemas.openxmlformats.org/drawingml/2006/main"/>
  </p:clrMapOvr>
</p:sld>
</file>