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dcbbf129494f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4d55b5dac64d20"/>
  </p:sldMasterIdLst>
  <p:sldIdLst>
    <p:sldId xmlns:r="http://schemas.openxmlformats.org/officeDocument/2006/relationships" id="256" r:id="R77da2758cca24cbf"/>
    <p:sldId xmlns:r="http://schemas.openxmlformats.org/officeDocument/2006/relationships" id="257" r:id="R396e96c2d99342ca"/>
    <p:sldId xmlns:r="http://schemas.openxmlformats.org/officeDocument/2006/relationships" id="258" r:id="R18a7eb4bdb5c481e"/>
    <p:sldId xmlns:r="http://schemas.openxmlformats.org/officeDocument/2006/relationships" id="259" r:id="R3cd948744228462b"/>
    <p:sldId xmlns:r="http://schemas.openxmlformats.org/officeDocument/2006/relationships" id="260" r:id="Re5b1956fe0464ff2"/>
    <p:sldId xmlns:r="http://schemas.openxmlformats.org/officeDocument/2006/relationships" id="261" r:id="R2df66746effa4913"/>
    <p:sldId xmlns:r="http://schemas.openxmlformats.org/officeDocument/2006/relationships" id="262" r:id="Rca58c533be2e44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4d55b5dac64d20" /><Relationship Type="http://schemas.openxmlformats.org/officeDocument/2006/relationships/slide" Target="/ppt/slides/slide1.xml" Id="R77da2758cca24cbf" /><Relationship Type="http://schemas.openxmlformats.org/officeDocument/2006/relationships/slide" Target="/ppt/slides/slide2.xml" Id="R396e96c2d99342ca" /><Relationship Type="http://schemas.openxmlformats.org/officeDocument/2006/relationships/slide" Target="/ppt/slides/slide3.xml" Id="R18a7eb4bdb5c481e" /><Relationship Type="http://schemas.openxmlformats.org/officeDocument/2006/relationships/slide" Target="/ppt/slides/slide4.xml" Id="R3cd948744228462b" /><Relationship Type="http://schemas.openxmlformats.org/officeDocument/2006/relationships/slide" Target="/ppt/slides/slide5.xml" Id="Re5b1956fe0464ff2" /><Relationship Type="http://schemas.openxmlformats.org/officeDocument/2006/relationships/slide" Target="/ppt/slides/slide6.xml" Id="R2df66746effa4913" /><Relationship Type="http://schemas.openxmlformats.org/officeDocument/2006/relationships/slide" Target="/ppt/slides/slide7.xml" Id="Rca58c533be2e44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a6505727a940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83aa13483456f" /><Relationship Type="http://schemas.openxmlformats.org/officeDocument/2006/relationships/theme" Target="/ppt/slideMasters/theme/theme1.xml" Id="R2c17d9a4b3824a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483aa1348345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c47681aa64f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05690d6ff47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7955951a140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c0074829941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23a41a5b246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ef1415fcf45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ada67b29c4a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1 135 864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1 164 598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4 628 537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4 636 958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SMØRDAL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992 810 521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