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fb069b11556476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372ce9f9b6d4100"/>
  </p:sldMasterIdLst>
  <p:sldIdLst>
    <p:sldId xmlns:r="http://schemas.openxmlformats.org/officeDocument/2006/relationships" id="256" r:id="Reb10c87783334c97"/>
    <p:sldId xmlns:r="http://schemas.openxmlformats.org/officeDocument/2006/relationships" id="257" r:id="R11908542ec6847ff"/>
    <p:sldId xmlns:r="http://schemas.openxmlformats.org/officeDocument/2006/relationships" id="258" r:id="Rfb867161c20648ef"/>
    <p:sldId xmlns:r="http://schemas.openxmlformats.org/officeDocument/2006/relationships" id="259" r:id="R64aa4bc7c9194681"/>
    <p:sldId xmlns:r="http://schemas.openxmlformats.org/officeDocument/2006/relationships" id="260" r:id="R4002c6ae93144f8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372ce9f9b6d4100" /><Relationship Type="http://schemas.openxmlformats.org/officeDocument/2006/relationships/slide" Target="/ppt/slides/slide1.xml" Id="Reb10c87783334c97" /><Relationship Type="http://schemas.openxmlformats.org/officeDocument/2006/relationships/slide" Target="/ppt/slides/slide2.xml" Id="R11908542ec6847ff" /><Relationship Type="http://schemas.openxmlformats.org/officeDocument/2006/relationships/slide" Target="/ppt/slides/slide3.xml" Id="Rfb867161c20648ef" /><Relationship Type="http://schemas.openxmlformats.org/officeDocument/2006/relationships/slide" Target="/ppt/slides/slide4.xml" Id="R64aa4bc7c9194681" /><Relationship Type="http://schemas.openxmlformats.org/officeDocument/2006/relationships/slide" Target="/ppt/slides/slide5.xml" Id="R4002c6ae93144f8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a6405609110484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88ee7850b6486f" /><Relationship Type="http://schemas.openxmlformats.org/officeDocument/2006/relationships/theme" Target="/ppt/slideMasters/theme/theme1.xml" Id="Re632a195ddba414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788ee7850b6486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6a17505c124c8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d321f20e3c493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b0f2a6e78a4e5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755f3fcdff407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4b8e1f271145e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E.S. VENTILASJON OG BYGGSERVICE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E.S. VENTILASJON OG BYGGSERVICE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E.S. VENTILASJON OG BYGGSERVICE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E.S. VENTILASJON OG BYGGSERVICE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E.S. VENTILASJON OG BYGGSERVICE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E.S. VENTILASJON OG BYGGSERVICE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992 831 367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E.S. VENTILASJON OG BYGGSERVICE AS</a:t>
            </a:r>
          </a:p>
        </p:txBody>
      </p:sp>
    </p:spTree>
  </p:cSld>
  <p:clrMapOvr>
    <a:masterClrMapping xmlns:a="http://schemas.openxmlformats.org/drawingml/2006/main"/>
  </p:clrMapOvr>
</p:sld>
</file>